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126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03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6044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5215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3039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2991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6821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0018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9381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1105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350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24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885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750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227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01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433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2CB2FBC-582D-49CD-90AC-6953991B5E4D}" type="datetimeFigureOut">
              <a:rPr lang="hr-HR" smtClean="0"/>
              <a:t>29.3.2020.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5E83B1B-A9DD-46FF-B507-81C6F617DD6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5292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s-ppreradovica-pitomaca.skole.hr/informatika_online/5_razredi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7DAFD2-7349-4C68-8F6D-8F5764C18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Umetanje videozapisa i zvuka u prezentaciju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2DFA474-70B9-48B8-982F-7B2FEE17B1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5660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5F2065-847F-41DE-BC3B-48982ECF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2242"/>
          </a:xfrm>
        </p:spPr>
        <p:txBody>
          <a:bodyPr>
            <a:normAutofit fontScale="90000"/>
          </a:bodyPr>
          <a:lstStyle/>
          <a:p>
            <a:r>
              <a:rPr lang="hr-HR" dirty="0"/>
              <a:t>Bravo! Umetnuli ste zvuk u prezentaciju.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br>
              <a:rPr lang="hr-HR" dirty="0"/>
            </a:br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1BABDF14-C499-479E-96B6-EAC21289D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60AC025-C11A-45A3-9ADF-94E61992B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3" t="47259" r="40250" b="21481"/>
          <a:stretch/>
        </p:blipFill>
        <p:spPr>
          <a:xfrm>
            <a:off x="1103312" y="2052918"/>
            <a:ext cx="8579168" cy="42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7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51CDB0-8022-4F36-88C3-20934930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0055"/>
          </a:xfrm>
        </p:spPr>
        <p:txBody>
          <a:bodyPr/>
          <a:lstStyle/>
          <a:p>
            <a:r>
              <a:rPr lang="hr-HR" dirty="0"/>
              <a:t>Upravljanje zvukom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4A62928-B449-411F-9156-7F1F7CD25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59" y="3233391"/>
            <a:ext cx="1941728" cy="559337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Pokretanje zvuka</a:t>
            </a:r>
          </a:p>
        </p:txBody>
      </p:sp>
      <p:sp>
        <p:nvSpPr>
          <p:cNvPr id="9" name="Rezervirano mjesto sadržaja 5">
            <a:extLst>
              <a:ext uri="{FF2B5EF4-FFF2-40B4-BE49-F238E27FC236}">
                <a16:creationId xmlns:a16="http://schemas.microsoft.com/office/drawing/2014/main" id="{F5A90F37-A92C-44C7-834F-A40952C1800D}"/>
              </a:ext>
            </a:extLst>
          </p:cNvPr>
          <p:cNvSpPr txBox="1">
            <a:spLocks/>
          </p:cNvSpPr>
          <p:nvPr/>
        </p:nvSpPr>
        <p:spPr>
          <a:xfrm>
            <a:off x="1675398" y="4255950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Skraćivanje zvuka</a:t>
            </a:r>
          </a:p>
        </p:txBody>
      </p:sp>
      <p:sp>
        <p:nvSpPr>
          <p:cNvPr id="10" name="Rezervirano mjesto sadržaja 5">
            <a:extLst>
              <a:ext uri="{FF2B5EF4-FFF2-40B4-BE49-F238E27FC236}">
                <a16:creationId xmlns:a16="http://schemas.microsoft.com/office/drawing/2014/main" id="{DD2B0C92-E3E8-4941-89FC-F67EA85E1E0A}"/>
              </a:ext>
            </a:extLst>
          </p:cNvPr>
          <p:cNvSpPr txBox="1">
            <a:spLocks/>
          </p:cNvSpPr>
          <p:nvPr/>
        </p:nvSpPr>
        <p:spPr>
          <a:xfrm>
            <a:off x="8468582" y="5632927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Sakrivanje ikone zvuka kad je </a:t>
            </a:r>
            <a:r>
              <a:rPr lang="hr-HR" dirty="0" err="1"/>
              <a:t>nekativan</a:t>
            </a:r>
            <a:endParaRPr lang="hr-HR" dirty="0"/>
          </a:p>
        </p:txBody>
      </p:sp>
      <p:sp>
        <p:nvSpPr>
          <p:cNvPr id="11" name="Rezervirano mjesto sadržaja 5">
            <a:extLst>
              <a:ext uri="{FF2B5EF4-FFF2-40B4-BE49-F238E27FC236}">
                <a16:creationId xmlns:a16="http://schemas.microsoft.com/office/drawing/2014/main" id="{534DF3B1-2793-43A6-86E9-A23D3FB08064}"/>
              </a:ext>
            </a:extLst>
          </p:cNvPr>
          <p:cNvSpPr txBox="1">
            <a:spLocks/>
          </p:cNvSpPr>
          <p:nvPr/>
        </p:nvSpPr>
        <p:spPr>
          <a:xfrm>
            <a:off x="4724713" y="3813386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Glasnoća zvuka</a:t>
            </a:r>
          </a:p>
        </p:txBody>
      </p:sp>
      <p:sp>
        <p:nvSpPr>
          <p:cNvPr id="12" name="Rezervirano mjesto sadržaja 5">
            <a:extLst>
              <a:ext uri="{FF2B5EF4-FFF2-40B4-BE49-F238E27FC236}">
                <a16:creationId xmlns:a16="http://schemas.microsoft.com/office/drawing/2014/main" id="{9603A8C3-1CDE-4BA9-922E-5B5D8BAA65F6}"/>
              </a:ext>
            </a:extLst>
          </p:cNvPr>
          <p:cNvSpPr txBox="1">
            <a:spLocks/>
          </p:cNvSpPr>
          <p:nvPr/>
        </p:nvSpPr>
        <p:spPr>
          <a:xfrm>
            <a:off x="8574874" y="4030910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Sviranje zvuka tokom cijele prezentacije</a:t>
            </a:r>
          </a:p>
        </p:txBody>
      </p:sp>
      <p:sp>
        <p:nvSpPr>
          <p:cNvPr id="13" name="Rezervirano mjesto sadržaja 5">
            <a:extLst>
              <a:ext uri="{FF2B5EF4-FFF2-40B4-BE49-F238E27FC236}">
                <a16:creationId xmlns:a16="http://schemas.microsoft.com/office/drawing/2014/main" id="{183922EE-6580-4B38-86C0-2101CC72E864}"/>
              </a:ext>
            </a:extLst>
          </p:cNvPr>
          <p:cNvSpPr txBox="1">
            <a:spLocks/>
          </p:cNvSpPr>
          <p:nvPr/>
        </p:nvSpPr>
        <p:spPr>
          <a:xfrm>
            <a:off x="5841507" y="5845945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Vraćanje na početak čim se zvuk prekine</a:t>
            </a:r>
          </a:p>
        </p:txBody>
      </p:sp>
      <p:sp>
        <p:nvSpPr>
          <p:cNvPr id="21" name="Rezervirano mjesto sadržaja 5">
            <a:extLst>
              <a:ext uri="{FF2B5EF4-FFF2-40B4-BE49-F238E27FC236}">
                <a16:creationId xmlns:a16="http://schemas.microsoft.com/office/drawing/2014/main" id="{7B4D70D6-8D38-47DC-AA17-CED1A785F4D2}"/>
              </a:ext>
            </a:extLst>
          </p:cNvPr>
          <p:cNvSpPr txBox="1">
            <a:spLocks/>
          </p:cNvSpPr>
          <p:nvPr/>
        </p:nvSpPr>
        <p:spPr>
          <a:xfrm>
            <a:off x="3990561" y="5038035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Način pokretanja zvuka</a:t>
            </a:r>
          </a:p>
        </p:txBody>
      </p:sp>
      <p:pic>
        <p:nvPicPr>
          <p:cNvPr id="20" name="Rezervirano mjesto sadržaja 6">
            <a:extLst>
              <a:ext uri="{FF2B5EF4-FFF2-40B4-BE49-F238E27FC236}">
                <a16:creationId xmlns:a16="http://schemas.microsoft.com/office/drawing/2014/main" id="{BD8F41DA-32EB-4CE3-AB9F-A1D780393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916" b="82060"/>
          <a:stretch/>
        </p:blipFill>
        <p:spPr>
          <a:xfrm>
            <a:off x="144122" y="1364240"/>
            <a:ext cx="11832507" cy="1183182"/>
          </a:xfrm>
          <a:prstGeom prst="rect">
            <a:avLst/>
          </a:prstGeom>
        </p:spPr>
      </p:pic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49EFD4DC-0087-45D4-8B46-B94B30E55C7B}"/>
              </a:ext>
            </a:extLst>
          </p:cNvPr>
          <p:cNvCxnSpPr>
            <a:cxnSpLocks/>
          </p:cNvCxnSpPr>
          <p:nvPr/>
        </p:nvCxnSpPr>
        <p:spPr>
          <a:xfrm>
            <a:off x="449492" y="2418931"/>
            <a:ext cx="336016" cy="8130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524E058E-680B-43F8-8EDB-A41E1256599E}"/>
              </a:ext>
            </a:extLst>
          </p:cNvPr>
          <p:cNvCxnSpPr>
            <a:cxnSpLocks/>
          </p:cNvCxnSpPr>
          <p:nvPr/>
        </p:nvCxnSpPr>
        <p:spPr>
          <a:xfrm>
            <a:off x="2237173" y="2479561"/>
            <a:ext cx="228339" cy="167518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id="{E2154E33-6C84-414E-9A8E-60D71D15A3C0}"/>
              </a:ext>
            </a:extLst>
          </p:cNvPr>
          <p:cNvCxnSpPr>
            <a:cxnSpLocks/>
          </p:cNvCxnSpPr>
          <p:nvPr/>
        </p:nvCxnSpPr>
        <p:spPr>
          <a:xfrm>
            <a:off x="4382421" y="2418931"/>
            <a:ext cx="1068468" cy="13503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ni poveznik sa strelicom 30">
            <a:extLst>
              <a:ext uri="{FF2B5EF4-FFF2-40B4-BE49-F238E27FC236}">
                <a16:creationId xmlns:a16="http://schemas.microsoft.com/office/drawing/2014/main" id="{C4467521-F40F-43A0-AF9C-819AB72DCCE9}"/>
              </a:ext>
            </a:extLst>
          </p:cNvPr>
          <p:cNvCxnSpPr>
            <a:cxnSpLocks/>
          </p:cNvCxnSpPr>
          <p:nvPr/>
        </p:nvCxnSpPr>
        <p:spPr>
          <a:xfrm>
            <a:off x="8171443" y="2479561"/>
            <a:ext cx="965919" cy="156005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id="{EB983CF5-5D88-4865-A622-B2F36E41B837}"/>
              </a:ext>
            </a:extLst>
          </p:cNvPr>
          <p:cNvCxnSpPr>
            <a:cxnSpLocks/>
          </p:cNvCxnSpPr>
          <p:nvPr/>
        </p:nvCxnSpPr>
        <p:spPr>
          <a:xfrm flipH="1">
            <a:off x="4724164" y="2023978"/>
            <a:ext cx="407107" cy="29120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vni poveznik sa strelicom 35">
            <a:extLst>
              <a:ext uri="{FF2B5EF4-FFF2-40B4-BE49-F238E27FC236}">
                <a16:creationId xmlns:a16="http://schemas.microsoft.com/office/drawing/2014/main" id="{A840659F-1BF4-4B79-8794-5663EACC4D5E}"/>
              </a:ext>
            </a:extLst>
          </p:cNvPr>
          <p:cNvCxnSpPr>
            <a:cxnSpLocks/>
          </p:cNvCxnSpPr>
          <p:nvPr/>
        </p:nvCxnSpPr>
        <p:spPr>
          <a:xfrm>
            <a:off x="7340902" y="2086252"/>
            <a:ext cx="1121999" cy="35111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vni poveznik sa strelicom 37">
            <a:extLst>
              <a:ext uri="{FF2B5EF4-FFF2-40B4-BE49-F238E27FC236}">
                <a16:creationId xmlns:a16="http://schemas.microsoft.com/office/drawing/2014/main" id="{8DA461EC-CEEE-4593-9641-EB0CF4EF61B2}"/>
              </a:ext>
            </a:extLst>
          </p:cNvPr>
          <p:cNvCxnSpPr>
            <a:cxnSpLocks/>
          </p:cNvCxnSpPr>
          <p:nvPr/>
        </p:nvCxnSpPr>
        <p:spPr>
          <a:xfrm>
            <a:off x="6298097" y="2418931"/>
            <a:ext cx="308893" cy="33372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83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9" grpId="0"/>
      <p:bldP spid="10" grpId="0"/>
      <p:bldP spid="11" grpId="0"/>
      <p:bldP spid="12" grpId="0"/>
      <p:bldP spid="13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33617D-56B7-4762-957E-80BB609BE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11" y="313862"/>
            <a:ext cx="9404723" cy="1400530"/>
          </a:xfrm>
        </p:spPr>
        <p:txBody>
          <a:bodyPr/>
          <a:lstStyle/>
          <a:p>
            <a:r>
              <a:rPr lang="hr-HR" dirty="0"/>
              <a:t>Reprodukcija zvuka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C98660F-FB17-45A1-A36A-E47443B41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83" t="47259" r="40250" b="21481"/>
          <a:stretch/>
        </p:blipFill>
        <p:spPr>
          <a:xfrm>
            <a:off x="2865121" y="1422998"/>
            <a:ext cx="8579168" cy="4229450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76F790-713B-470C-8830-DFA6270AD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7104" y="3051336"/>
            <a:ext cx="2310448" cy="503872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Ikona zvuka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DC9526C9-3913-428A-9F4F-5BF3AEFDCF7A}"/>
              </a:ext>
            </a:extLst>
          </p:cNvPr>
          <p:cNvSpPr txBox="1">
            <a:spLocks/>
          </p:cNvSpPr>
          <p:nvPr/>
        </p:nvSpPr>
        <p:spPr>
          <a:xfrm>
            <a:off x="1082992" y="3819208"/>
            <a:ext cx="3651568" cy="503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Pokreni/Pauziraj reprodukciju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990FA393-7919-407E-9FD7-21A733DF18C3}"/>
              </a:ext>
            </a:extLst>
          </p:cNvPr>
          <p:cNvSpPr txBox="1">
            <a:spLocks/>
          </p:cNvSpPr>
          <p:nvPr/>
        </p:nvSpPr>
        <p:spPr>
          <a:xfrm>
            <a:off x="4230528" y="4478812"/>
            <a:ext cx="3102928" cy="503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Trajanje reprodukcije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0934E456-3B09-4149-B542-5430376B045E}"/>
              </a:ext>
            </a:extLst>
          </p:cNvPr>
          <p:cNvSpPr txBox="1">
            <a:spLocks/>
          </p:cNvSpPr>
          <p:nvPr/>
        </p:nvSpPr>
        <p:spPr>
          <a:xfrm>
            <a:off x="9627552" y="3829117"/>
            <a:ext cx="2310448" cy="503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Glasnoća </a:t>
            </a:r>
          </a:p>
        </p:txBody>
      </p:sp>
    </p:spTree>
    <p:extLst>
      <p:ext uri="{BB962C8B-B14F-4D97-AF65-F5344CB8AC3E}">
        <p14:creationId xmlns:p14="http://schemas.microsoft.com/office/powerpoint/2010/main" val="6701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7880BE-FBB4-4E76-859F-275C3993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/>
              <a:t>Zadatak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85C37D-F990-4418-9F01-9E034F4B4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 pomoć ove prezentacije stvorite kratku prezentaciju od 2 slajda</a:t>
            </a:r>
          </a:p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1. slajd ćete umetnuti kratki video od maksimalno 10 sekundi u kojem ćete izgovoriti svoje ime i prezime</a:t>
            </a:r>
          </a:p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2. slajd ćete umetnuti samo zvuk vas kako izgovarate svoje ime i prezime</a:t>
            </a:r>
          </a:p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Zadatak šaljete unutar </a:t>
            </a:r>
            <a:r>
              <a:rPr lang="hr-H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Assignmentsa</a:t>
            </a:r>
            <a:r>
              <a:rPr lang="hr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(upute se nalaze u </a:t>
            </a:r>
            <a:r>
              <a:rPr lang="hr-H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Teams</a:t>
            </a:r>
            <a:r>
              <a:rPr lang="hr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Datotekama ili na </a:t>
            </a:r>
            <a:r>
              <a:rPr lang="hr-HR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http://www.os-ppreradovica-pitomaca.skole.hr/informatika_online/5_razredi</a:t>
            </a:r>
            <a:endParaRPr lang="hr-H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Rok za predaju je </a:t>
            </a:r>
            <a:r>
              <a:rPr lang="hr-H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7.4.2020. 21.00h</a:t>
            </a:r>
          </a:p>
          <a:p>
            <a:endParaRPr lang="hr-HR" sz="32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3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D6E673-670C-47B4-8129-84189648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683" y="2363636"/>
            <a:ext cx="7006440" cy="1065364"/>
          </a:xfrm>
        </p:spPr>
        <p:txBody>
          <a:bodyPr/>
          <a:lstStyle/>
          <a:p>
            <a:r>
              <a:rPr lang="hr-HR" dirty="0"/>
              <a:t>Umetanje videozapisa</a:t>
            </a:r>
          </a:p>
        </p:txBody>
      </p:sp>
    </p:spTree>
    <p:extLst>
      <p:ext uri="{BB962C8B-B14F-4D97-AF65-F5344CB8AC3E}">
        <p14:creationId xmlns:p14="http://schemas.microsoft.com/office/powerpoint/2010/main" val="3117848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94FE98-0377-42CC-84EE-7A4A55D00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53" y="570348"/>
            <a:ext cx="7419252" cy="5954739"/>
          </a:xfrm>
        </p:spPr>
        <p:txBody>
          <a:bodyPr>
            <a:normAutofit fontScale="92500"/>
          </a:bodyPr>
          <a:lstStyle/>
          <a:p>
            <a:r>
              <a:rPr lang="hr-HR" sz="3600" dirty="0"/>
              <a:t>Za umetanje videozapis potrebno je otići u karticu Umetanje</a:t>
            </a:r>
          </a:p>
          <a:p>
            <a:r>
              <a:rPr lang="hr-HR" sz="3600" dirty="0"/>
              <a:t>Pri kraju, s desne strane, unutar  kartice „Medijski sadržaji”, nalaze se tipke za umetanje videozapisa u prezentaciju.</a:t>
            </a:r>
          </a:p>
          <a:p>
            <a:r>
              <a:rPr lang="hr-HR" sz="3600" dirty="0"/>
              <a:t>Klikom na tu tipku otvara se izbornik za odabir mjesta videozapisa</a:t>
            </a:r>
          </a:p>
          <a:p>
            <a:r>
              <a:rPr lang="hr-HR" sz="3600" dirty="0"/>
              <a:t>Mi ćemo potražiti videozapis na našem računalu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FA14F64-FAB9-47FC-BAA5-22A4DF42E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18" t="4401" b="80324"/>
          <a:stretch/>
        </p:blipFill>
        <p:spPr>
          <a:xfrm>
            <a:off x="7765407" y="164237"/>
            <a:ext cx="4240712" cy="210844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4592CCC1-DDBC-4AD8-8A8E-7E1A9BF3A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57" t="4401" b="76958"/>
          <a:stretch/>
        </p:blipFill>
        <p:spPr>
          <a:xfrm>
            <a:off x="8070279" y="3681121"/>
            <a:ext cx="3630968" cy="249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95248D-30B5-4019-97B9-DD69E7C60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689" y="277385"/>
            <a:ext cx="10064796" cy="2261630"/>
          </a:xfrm>
        </p:spPr>
        <p:txBody>
          <a:bodyPr>
            <a:normAutofit/>
          </a:bodyPr>
          <a:lstStyle/>
          <a:p>
            <a:r>
              <a:rPr lang="hr-HR" sz="3600" dirty="0"/>
              <a:t>Nakon što se otvori </a:t>
            </a:r>
            <a:r>
              <a:rPr lang="hr-HR" sz="3600" dirty="0" err="1"/>
              <a:t>eksplorer</a:t>
            </a:r>
            <a:r>
              <a:rPr lang="hr-HR" sz="3600" dirty="0"/>
              <a:t> za datoteke, pronađemo videozapis koji želimo umetnuti, označimo ga i stisnemo na tipku Umetni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2E6BDC2-FD23-441C-9C07-80377BD61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89" t="26667" r="21506" b="18058"/>
          <a:stretch/>
        </p:blipFill>
        <p:spPr>
          <a:xfrm>
            <a:off x="1100831" y="2539015"/>
            <a:ext cx="5974672" cy="379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53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D18E15C-4CD9-424B-82A5-99344B2E6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205" y="305932"/>
            <a:ext cx="9576525" cy="910309"/>
          </a:xfrm>
        </p:spPr>
        <p:txBody>
          <a:bodyPr/>
          <a:lstStyle/>
          <a:p>
            <a:r>
              <a:rPr lang="hr-HR" dirty="0"/>
              <a:t>Bravo! Umetnuli ste videozapis u prezentaciju. </a:t>
            </a:r>
            <a:r>
              <a:rPr lang="hr-HR" dirty="0">
                <a:sym typeface="Wingdings" panose="05000000000000000000" pitchFamily="2" charset="2"/>
              </a:rPr>
              <a:t>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469EAE9-3E0B-4073-9392-111394A86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2" t="19158" r="6941" b="7703"/>
          <a:stretch/>
        </p:blipFill>
        <p:spPr>
          <a:xfrm>
            <a:off x="1719309" y="1465163"/>
            <a:ext cx="8753382" cy="50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118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51CDB0-8022-4F36-88C3-20934930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70055"/>
          </a:xfrm>
        </p:spPr>
        <p:txBody>
          <a:bodyPr/>
          <a:lstStyle/>
          <a:p>
            <a:r>
              <a:rPr lang="hr-HR" dirty="0"/>
              <a:t>Upravljanje videozapisom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4A62928-B449-411F-9156-7F1F7CD25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2954023"/>
            <a:ext cx="1941728" cy="559337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Pokretanje videozapisa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B6FC52D-3348-4C64-9A2B-31A854441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5" r="-1" b="82239"/>
          <a:stretch/>
        </p:blipFill>
        <p:spPr>
          <a:xfrm>
            <a:off x="399495" y="1322773"/>
            <a:ext cx="12280778" cy="1225119"/>
          </a:xfrm>
          <a:prstGeom prst="rect">
            <a:avLst/>
          </a:prstGeom>
        </p:spPr>
      </p:pic>
      <p:sp>
        <p:nvSpPr>
          <p:cNvPr id="8" name="Rezervirano mjesto sadržaja 5">
            <a:extLst>
              <a:ext uri="{FF2B5EF4-FFF2-40B4-BE49-F238E27FC236}">
                <a16:creationId xmlns:a16="http://schemas.microsoft.com/office/drawing/2014/main" id="{0E201494-2DE8-46EA-9F1B-674D219E5159}"/>
              </a:ext>
            </a:extLst>
          </p:cNvPr>
          <p:cNvSpPr txBox="1">
            <a:spLocks/>
          </p:cNvSpPr>
          <p:nvPr/>
        </p:nvSpPr>
        <p:spPr>
          <a:xfrm>
            <a:off x="9314680" y="2939312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Reprodukcija na punom zaslonu</a:t>
            </a:r>
          </a:p>
        </p:txBody>
      </p:sp>
      <p:sp>
        <p:nvSpPr>
          <p:cNvPr id="9" name="Rezervirano mjesto sadržaja 5">
            <a:extLst>
              <a:ext uri="{FF2B5EF4-FFF2-40B4-BE49-F238E27FC236}">
                <a16:creationId xmlns:a16="http://schemas.microsoft.com/office/drawing/2014/main" id="{F5A90F37-A92C-44C7-834F-A40952C1800D}"/>
              </a:ext>
            </a:extLst>
          </p:cNvPr>
          <p:cNvSpPr txBox="1">
            <a:spLocks/>
          </p:cNvSpPr>
          <p:nvPr/>
        </p:nvSpPr>
        <p:spPr>
          <a:xfrm>
            <a:off x="1675398" y="4255950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Skraćivanje videozapisa</a:t>
            </a:r>
          </a:p>
        </p:txBody>
      </p:sp>
      <p:sp>
        <p:nvSpPr>
          <p:cNvPr id="10" name="Rezervirano mjesto sadržaja 5">
            <a:extLst>
              <a:ext uri="{FF2B5EF4-FFF2-40B4-BE49-F238E27FC236}">
                <a16:creationId xmlns:a16="http://schemas.microsoft.com/office/drawing/2014/main" id="{DD2B0C92-E3E8-4941-89FC-F67EA85E1E0A}"/>
              </a:ext>
            </a:extLst>
          </p:cNvPr>
          <p:cNvSpPr txBox="1">
            <a:spLocks/>
          </p:cNvSpPr>
          <p:nvPr/>
        </p:nvSpPr>
        <p:spPr>
          <a:xfrm>
            <a:off x="8468582" y="5632927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Sakrivanje videozapisa kad je </a:t>
            </a:r>
            <a:r>
              <a:rPr lang="hr-HR" dirty="0" err="1"/>
              <a:t>nekativan</a:t>
            </a:r>
            <a:endParaRPr lang="hr-HR" dirty="0"/>
          </a:p>
        </p:txBody>
      </p:sp>
      <p:sp>
        <p:nvSpPr>
          <p:cNvPr id="11" name="Rezervirano mjesto sadržaja 5">
            <a:extLst>
              <a:ext uri="{FF2B5EF4-FFF2-40B4-BE49-F238E27FC236}">
                <a16:creationId xmlns:a16="http://schemas.microsoft.com/office/drawing/2014/main" id="{534DF3B1-2793-43A6-86E9-A23D3FB08064}"/>
              </a:ext>
            </a:extLst>
          </p:cNvPr>
          <p:cNvSpPr txBox="1">
            <a:spLocks/>
          </p:cNvSpPr>
          <p:nvPr/>
        </p:nvSpPr>
        <p:spPr>
          <a:xfrm>
            <a:off x="4961425" y="3769330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Glasnoća videozapisa</a:t>
            </a:r>
          </a:p>
        </p:txBody>
      </p:sp>
      <p:sp>
        <p:nvSpPr>
          <p:cNvPr id="12" name="Rezervirano mjesto sadržaja 5">
            <a:extLst>
              <a:ext uri="{FF2B5EF4-FFF2-40B4-BE49-F238E27FC236}">
                <a16:creationId xmlns:a16="http://schemas.microsoft.com/office/drawing/2014/main" id="{9603A8C3-1CDE-4BA9-922E-5B5D8BAA65F6}"/>
              </a:ext>
            </a:extLst>
          </p:cNvPr>
          <p:cNvSpPr txBox="1">
            <a:spLocks/>
          </p:cNvSpPr>
          <p:nvPr/>
        </p:nvSpPr>
        <p:spPr>
          <a:xfrm>
            <a:off x="7497718" y="4030440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Ponavljanje videozapisa dok sam ne završi</a:t>
            </a:r>
          </a:p>
        </p:txBody>
      </p:sp>
      <p:sp>
        <p:nvSpPr>
          <p:cNvPr id="13" name="Rezervirano mjesto sadržaja 5">
            <a:extLst>
              <a:ext uri="{FF2B5EF4-FFF2-40B4-BE49-F238E27FC236}">
                <a16:creationId xmlns:a16="http://schemas.microsoft.com/office/drawing/2014/main" id="{183922EE-6580-4B38-86C0-2101CC72E864}"/>
              </a:ext>
            </a:extLst>
          </p:cNvPr>
          <p:cNvSpPr txBox="1">
            <a:spLocks/>
          </p:cNvSpPr>
          <p:nvPr/>
        </p:nvSpPr>
        <p:spPr>
          <a:xfrm>
            <a:off x="5841507" y="5845945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Vraćanje na početak čim se videozapis prekine</a:t>
            </a:r>
          </a:p>
        </p:txBody>
      </p:sp>
      <p:sp>
        <p:nvSpPr>
          <p:cNvPr id="21" name="Rezervirano mjesto sadržaja 5">
            <a:extLst>
              <a:ext uri="{FF2B5EF4-FFF2-40B4-BE49-F238E27FC236}">
                <a16:creationId xmlns:a16="http://schemas.microsoft.com/office/drawing/2014/main" id="{7B4D70D6-8D38-47DC-AA17-CED1A785F4D2}"/>
              </a:ext>
            </a:extLst>
          </p:cNvPr>
          <p:cNvSpPr txBox="1">
            <a:spLocks/>
          </p:cNvSpPr>
          <p:nvPr/>
        </p:nvSpPr>
        <p:spPr>
          <a:xfrm>
            <a:off x="3990561" y="5038035"/>
            <a:ext cx="1941728" cy="559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Način pokretanja videozapisa</a:t>
            </a:r>
          </a:p>
        </p:txBody>
      </p:sp>
      <p:cxnSp>
        <p:nvCxnSpPr>
          <p:cNvPr id="24" name="Ravni poveznik sa strelicom 23">
            <a:extLst>
              <a:ext uri="{FF2B5EF4-FFF2-40B4-BE49-F238E27FC236}">
                <a16:creationId xmlns:a16="http://schemas.microsoft.com/office/drawing/2014/main" id="{49EFD4DC-0087-45D4-8B46-B94B30E55C7B}"/>
              </a:ext>
            </a:extLst>
          </p:cNvPr>
          <p:cNvCxnSpPr/>
          <p:nvPr/>
        </p:nvCxnSpPr>
        <p:spPr>
          <a:xfrm>
            <a:off x="710214" y="2290439"/>
            <a:ext cx="275207" cy="64887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sa strelicom 24">
            <a:extLst>
              <a:ext uri="{FF2B5EF4-FFF2-40B4-BE49-F238E27FC236}">
                <a16:creationId xmlns:a16="http://schemas.microsoft.com/office/drawing/2014/main" id="{524E058E-680B-43F8-8EDB-A41E1256599E}"/>
              </a:ext>
            </a:extLst>
          </p:cNvPr>
          <p:cNvCxnSpPr>
            <a:cxnSpLocks/>
          </p:cNvCxnSpPr>
          <p:nvPr/>
        </p:nvCxnSpPr>
        <p:spPr>
          <a:xfrm flipH="1">
            <a:off x="2465511" y="2706189"/>
            <a:ext cx="180751" cy="14485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sa strelicom 26">
            <a:extLst>
              <a:ext uri="{FF2B5EF4-FFF2-40B4-BE49-F238E27FC236}">
                <a16:creationId xmlns:a16="http://schemas.microsoft.com/office/drawing/2014/main" id="{E2154E33-6C84-414E-9A8E-60D71D15A3C0}"/>
              </a:ext>
            </a:extLst>
          </p:cNvPr>
          <p:cNvCxnSpPr>
            <a:cxnSpLocks/>
          </p:cNvCxnSpPr>
          <p:nvPr/>
        </p:nvCxnSpPr>
        <p:spPr>
          <a:xfrm>
            <a:off x="4884819" y="2290439"/>
            <a:ext cx="566070" cy="14788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vni poveznik sa strelicom 28">
            <a:extLst>
              <a:ext uri="{FF2B5EF4-FFF2-40B4-BE49-F238E27FC236}">
                <a16:creationId xmlns:a16="http://schemas.microsoft.com/office/drawing/2014/main" id="{0B5A7C4F-8118-41AD-8801-B773CE87C439}"/>
              </a:ext>
            </a:extLst>
          </p:cNvPr>
          <p:cNvCxnSpPr>
            <a:cxnSpLocks/>
          </p:cNvCxnSpPr>
          <p:nvPr/>
        </p:nvCxnSpPr>
        <p:spPr>
          <a:xfrm>
            <a:off x="6539884" y="2281833"/>
            <a:ext cx="2657382" cy="84018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ni poveznik sa strelicom 30">
            <a:extLst>
              <a:ext uri="{FF2B5EF4-FFF2-40B4-BE49-F238E27FC236}">
                <a16:creationId xmlns:a16="http://schemas.microsoft.com/office/drawing/2014/main" id="{C4467521-F40F-43A0-AF9C-819AB72DCCE9}"/>
              </a:ext>
            </a:extLst>
          </p:cNvPr>
          <p:cNvCxnSpPr>
            <a:cxnSpLocks/>
          </p:cNvCxnSpPr>
          <p:nvPr/>
        </p:nvCxnSpPr>
        <p:spPr>
          <a:xfrm>
            <a:off x="8059253" y="2023978"/>
            <a:ext cx="132903" cy="197090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>
            <a:extLst>
              <a:ext uri="{FF2B5EF4-FFF2-40B4-BE49-F238E27FC236}">
                <a16:creationId xmlns:a16="http://schemas.microsoft.com/office/drawing/2014/main" id="{EB983CF5-5D88-4865-A622-B2F36E41B837}"/>
              </a:ext>
            </a:extLst>
          </p:cNvPr>
          <p:cNvCxnSpPr>
            <a:cxnSpLocks/>
          </p:cNvCxnSpPr>
          <p:nvPr/>
        </p:nvCxnSpPr>
        <p:spPr>
          <a:xfrm flipH="1">
            <a:off x="4724163" y="1935332"/>
            <a:ext cx="321313" cy="30006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vni poveznik sa strelicom 35">
            <a:extLst>
              <a:ext uri="{FF2B5EF4-FFF2-40B4-BE49-F238E27FC236}">
                <a16:creationId xmlns:a16="http://schemas.microsoft.com/office/drawing/2014/main" id="{A840659F-1BF4-4B79-8794-5663EACC4D5E}"/>
              </a:ext>
            </a:extLst>
          </p:cNvPr>
          <p:cNvCxnSpPr>
            <a:cxnSpLocks/>
          </p:cNvCxnSpPr>
          <p:nvPr/>
        </p:nvCxnSpPr>
        <p:spPr>
          <a:xfrm>
            <a:off x="6320138" y="2440600"/>
            <a:ext cx="2142763" cy="315677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avni poveznik sa strelicom 37">
            <a:extLst>
              <a:ext uri="{FF2B5EF4-FFF2-40B4-BE49-F238E27FC236}">
                <a16:creationId xmlns:a16="http://schemas.microsoft.com/office/drawing/2014/main" id="{8DA461EC-CEEE-4593-9641-EB0CF4EF61B2}"/>
              </a:ext>
            </a:extLst>
          </p:cNvPr>
          <p:cNvCxnSpPr>
            <a:cxnSpLocks/>
          </p:cNvCxnSpPr>
          <p:nvPr/>
        </p:nvCxnSpPr>
        <p:spPr>
          <a:xfrm flipH="1">
            <a:off x="6606989" y="2395981"/>
            <a:ext cx="676997" cy="33601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709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8" grpId="0"/>
      <p:bldP spid="9" grpId="0"/>
      <p:bldP spid="10" grpId="0"/>
      <p:bldP spid="11" grpId="0"/>
      <p:bldP spid="12" grpId="0"/>
      <p:bldP spid="13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31BF75-D931-4947-BC0F-34128BB3B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Reprodukcija videozapisa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47546B4-3D13-4392-937B-A494D9E4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521" y="1588006"/>
            <a:ext cx="3681752" cy="530484"/>
          </a:xfrm>
        </p:spPr>
        <p:txBody>
          <a:bodyPr/>
          <a:lstStyle/>
          <a:p>
            <a:r>
              <a:rPr lang="hr-HR" dirty="0"/>
              <a:t>Reprodukcijsko okno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9DCE9B0-5873-4487-A858-B999CE0B4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2" t="19158" r="6941" b="7703"/>
          <a:stretch/>
        </p:blipFill>
        <p:spPr>
          <a:xfrm>
            <a:off x="5244339" y="1307193"/>
            <a:ext cx="6186140" cy="3544797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91DCC3A6-E0FA-4B88-A714-1CC071382170}"/>
              </a:ext>
            </a:extLst>
          </p:cNvPr>
          <p:cNvSpPr txBox="1">
            <a:spLocks/>
          </p:cNvSpPr>
          <p:nvPr/>
        </p:nvSpPr>
        <p:spPr>
          <a:xfrm>
            <a:off x="1018974" y="3901783"/>
            <a:ext cx="3681752" cy="53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Pokreni/Pauziraj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14066BF3-B003-410A-905A-FEB2007ADBD3}"/>
              </a:ext>
            </a:extLst>
          </p:cNvPr>
          <p:cNvSpPr txBox="1">
            <a:spLocks/>
          </p:cNvSpPr>
          <p:nvPr/>
        </p:nvSpPr>
        <p:spPr>
          <a:xfrm>
            <a:off x="5743373" y="5914744"/>
            <a:ext cx="3681752" cy="53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hr-HR" dirty="0"/>
              <a:t>Trajanje zapisa</a:t>
            </a:r>
          </a:p>
        </p:txBody>
      </p:sp>
      <p:cxnSp>
        <p:nvCxnSpPr>
          <p:cNvPr id="9" name="Ravni poveznik sa strelicom 8">
            <a:extLst>
              <a:ext uri="{FF2B5EF4-FFF2-40B4-BE49-F238E27FC236}">
                <a16:creationId xmlns:a16="http://schemas.microsoft.com/office/drawing/2014/main" id="{0C020671-090F-4115-B3C2-27B7E62C21D8}"/>
              </a:ext>
            </a:extLst>
          </p:cNvPr>
          <p:cNvCxnSpPr/>
          <p:nvPr/>
        </p:nvCxnSpPr>
        <p:spPr>
          <a:xfrm>
            <a:off x="4065973" y="1853248"/>
            <a:ext cx="3518276" cy="6768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ni poveznik sa strelicom 9">
            <a:extLst>
              <a:ext uri="{FF2B5EF4-FFF2-40B4-BE49-F238E27FC236}">
                <a16:creationId xmlns:a16="http://schemas.microsoft.com/office/drawing/2014/main" id="{279BF311-14AA-42C2-9A15-0702F21E7A5D}"/>
              </a:ext>
            </a:extLst>
          </p:cNvPr>
          <p:cNvCxnSpPr>
            <a:cxnSpLocks/>
          </p:cNvCxnSpPr>
          <p:nvPr/>
        </p:nvCxnSpPr>
        <p:spPr>
          <a:xfrm flipV="1">
            <a:off x="6949376" y="4798303"/>
            <a:ext cx="277047" cy="11164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EDC3FA5D-47BD-450A-800F-695FEEBF0667}"/>
              </a:ext>
            </a:extLst>
          </p:cNvPr>
          <p:cNvCxnSpPr>
            <a:cxnSpLocks/>
          </p:cNvCxnSpPr>
          <p:nvPr/>
        </p:nvCxnSpPr>
        <p:spPr>
          <a:xfrm>
            <a:off x="3589334" y="4175465"/>
            <a:ext cx="2235777" cy="41428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22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C9115C-19FE-411C-8EED-23EBC73E9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155" y="2270267"/>
            <a:ext cx="8825658" cy="1348381"/>
          </a:xfrm>
        </p:spPr>
        <p:txBody>
          <a:bodyPr/>
          <a:lstStyle/>
          <a:p>
            <a:r>
              <a:rPr lang="hr-HR" dirty="0"/>
              <a:t>Umetanje zvuka</a:t>
            </a:r>
          </a:p>
        </p:txBody>
      </p:sp>
    </p:spTree>
    <p:extLst>
      <p:ext uri="{BB962C8B-B14F-4D97-AF65-F5344CB8AC3E}">
        <p14:creationId xmlns:p14="http://schemas.microsoft.com/office/powerpoint/2010/main" val="271210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3B29023-528E-41DD-A62C-73D7AD22A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523784"/>
            <a:ext cx="4809215" cy="5724616"/>
          </a:xfrm>
        </p:spPr>
        <p:txBody>
          <a:bodyPr/>
          <a:lstStyle/>
          <a:p>
            <a:r>
              <a:rPr lang="hr-HR" dirty="0"/>
              <a:t>Kao i kod dodavanja videozapisa, zvuk dodajemo pomoću kartice Umetanje te u </a:t>
            </a:r>
            <a:r>
              <a:rPr lang="hr-HR" dirty="0" err="1"/>
              <a:t>podkartici</a:t>
            </a:r>
            <a:r>
              <a:rPr lang="hr-HR" dirty="0"/>
              <a:t> </a:t>
            </a:r>
            <a:r>
              <a:rPr lang="hr-HR" dirty="0" err="1"/>
              <a:t>Medisjki</a:t>
            </a:r>
            <a:r>
              <a:rPr lang="hr-HR" dirty="0"/>
              <a:t> sadržaji odaberemo Zvuk</a:t>
            </a:r>
          </a:p>
          <a:p>
            <a:r>
              <a:rPr lang="hr-HR" dirty="0"/>
              <a:t>Klikom na tipku Zvuk otvara se izbornik za izbor mjesta iz kojeg ćete umetnuti svoj zvuk.</a:t>
            </a:r>
          </a:p>
          <a:p>
            <a:r>
              <a:rPr lang="hr-HR" dirty="0"/>
              <a:t>Mi ćemo zvuk umetnuti sa svog računala pa ćemo odabrati opciju </a:t>
            </a:r>
            <a:r>
              <a:rPr lang="hr-HR" dirty="0" err="1"/>
              <a:t>Audiozapis</a:t>
            </a:r>
            <a:r>
              <a:rPr lang="hr-HR" dirty="0"/>
              <a:t> na mom računalu.</a:t>
            </a:r>
          </a:p>
          <a:p>
            <a:r>
              <a:rPr lang="hr-HR" dirty="0"/>
              <a:t>Nakon toga se otvara isti prozor kao i kod umetanja videozapisa.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C5106BD-43B8-4B25-A567-0C3B6DA5D8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48" b="71909"/>
          <a:stretch/>
        </p:blipFill>
        <p:spPr>
          <a:xfrm>
            <a:off x="6977848" y="204187"/>
            <a:ext cx="2916846" cy="292583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1D8A481-FC9A-4993-A9CC-CC3472B30A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340" t="1" b="77863"/>
          <a:stretch/>
        </p:blipFill>
        <p:spPr>
          <a:xfrm>
            <a:off x="7087339" y="3386092"/>
            <a:ext cx="3201880" cy="27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5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kriljevac">
  <a:themeElements>
    <a:clrScheme name="Škriljevac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Škriljevac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Škriljeva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TM04033929[[fn=Škriljevac]]</Template>
  <TotalTime>94</TotalTime>
  <Words>326</Words>
  <Application>Microsoft Office PowerPoint</Application>
  <PresentationFormat>Široki zaslon</PresentationFormat>
  <Paragraphs>46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1" baseType="lpstr">
      <vt:lpstr>Arial Rounded MT Bold</vt:lpstr>
      <vt:lpstr>Calisto MT</vt:lpstr>
      <vt:lpstr>Times New Roman</vt:lpstr>
      <vt:lpstr>Trebuchet MS</vt:lpstr>
      <vt:lpstr>Wingdings</vt:lpstr>
      <vt:lpstr>Wingdings 2</vt:lpstr>
      <vt:lpstr>Wingdings 3</vt:lpstr>
      <vt:lpstr>Škriljevac</vt:lpstr>
      <vt:lpstr>Umetanje videozapisa i zvuka u prezentaciju</vt:lpstr>
      <vt:lpstr>Umetanje videozapisa</vt:lpstr>
      <vt:lpstr>PowerPoint prezentacija</vt:lpstr>
      <vt:lpstr>PowerPoint prezentacija</vt:lpstr>
      <vt:lpstr>PowerPoint prezentacija</vt:lpstr>
      <vt:lpstr>Upravljanje videozapisom</vt:lpstr>
      <vt:lpstr>Reprodukcija videozapisa</vt:lpstr>
      <vt:lpstr>Umetanje zvuka</vt:lpstr>
      <vt:lpstr>PowerPoint prezentacija</vt:lpstr>
      <vt:lpstr>Bravo! Umetnuli ste zvuk u prezentaciju.  </vt:lpstr>
      <vt:lpstr>Upravljanje zvukom</vt:lpstr>
      <vt:lpstr>Reprodukcija zvuka</vt:lpstr>
      <vt:lpstr>Zadatak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Dejan</dc:creator>
  <cp:lastModifiedBy>Dejan</cp:lastModifiedBy>
  <cp:revision>12</cp:revision>
  <dcterms:created xsi:type="dcterms:W3CDTF">2020-03-29T16:30:26Z</dcterms:created>
  <dcterms:modified xsi:type="dcterms:W3CDTF">2020-03-29T18:05:12Z</dcterms:modified>
</cp:coreProperties>
</file>