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2C88-5E96-4D92-9253-2FFA389844A9}" type="datetimeFigureOut">
              <a:rPr lang="sr-Latn-CS" smtClean="0"/>
              <a:t>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98CB-9007-4EC0-B0BA-3F0623D7A97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ljetno_ne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Zviježđa ljetnog neba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https://astrologyking.com/wp-content/uploads/delphinus-constellation-960x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78645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Nicollo Cacciatore – talijanski astronom iz Palerma, početak 19. st.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 descr="Constellation Libra [Stellarium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 descr="Scorpius Constellation [Stellarium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Antares – Marsov rival ili protivnik (sličan Marsu)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320 puta većeg promjera od Sunca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15.-16. najsjajsnija zvijezda na noćnom nebu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 descr="Sagittarius Constellation [Stellarium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4643446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Sunce prolazi Strijelcem od 18. 12. do 19. 1., u periodu koji uključuje zimski solsticij ili suncostaj.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vi-VN" b="1" dirty="0">
                <a:solidFill>
                  <a:schemeClr val="bg1"/>
                </a:solidFill>
              </a:rPr>
              <a:t>U smjeru tog zviježđa nalazi se središte naše galaktike.</a:t>
            </a:r>
            <a:endParaRPr lang="hr-HR" b="1" dirty="0" smtClean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Ophiuchus Constellation [Stellarium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5000636"/>
            <a:ext cx="521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Predstavlja grčkog boga medicine Asclepiusa koji je oslikan kako drži zmiju (zviježđe zmije) tradicionalni simbol liječenja.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Ljetni trok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95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28572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LJETNI TROKUT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09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5572140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a</a:t>
            </a:r>
            <a:r>
              <a:rPr lang="hr-HR" b="1" dirty="0" smtClean="0">
                <a:solidFill>
                  <a:schemeClr val="bg1"/>
                </a:solidFill>
              </a:rPr>
              <a:t>rapski - glava onoga koji kleči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onstellation Hercules [Stellarium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235743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- magličasti objekt M 13 – kuglasti skup ; najdalji pripadnik naše Galaksije kojeg se vidi golim okom</a:t>
            </a:r>
          </a:p>
          <a:p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00628" y="2500306"/>
            <a:ext cx="142876" cy="1428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m13_rich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370" y="0"/>
            <a:ext cx="91953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M13 – magličasti kuglasti skup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https://astrologyking.com/wp-content/uploads/lyra-constell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1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314324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- najsjajnija zvijezda u Liri i peta zvijezda po sjaju na nebu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3306" y="4714884"/>
            <a:ext cx="142876" cy="142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3214678" y="507207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prstenasta maglica M57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Prstenasta maglica M57</a:t>
            </a:r>
            <a:endParaRPr lang="hr-HR" dirty="0"/>
          </a:p>
        </p:txBody>
      </p:sp>
      <p:pic>
        <p:nvPicPr>
          <p:cNvPr id="4" name="Rezervirano mjesto sadržaja 4" descr="M57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59"/>
            <a:ext cx="4929190" cy="5572141"/>
          </a:xfrm>
          <a:prstGeom prst="rect">
            <a:avLst/>
          </a:prstGeom>
        </p:spPr>
      </p:pic>
      <p:pic>
        <p:nvPicPr>
          <p:cNvPr id="5" name="Rezervirano mjesto sadržaja 5" descr="M57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5144" y="1285860"/>
            <a:ext cx="4268856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2" name="Picture 2" descr="https://astrologyking.com/wp-content/uploads/cygnus-constellation-960x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20002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a</a:t>
            </a:r>
            <a:r>
              <a:rPr lang="hr-HR" b="1" dirty="0" smtClean="0">
                <a:solidFill>
                  <a:schemeClr val="bg1"/>
                </a:solidFill>
              </a:rPr>
              <a:t>rapski -rep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21429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Labud (Cygnus) ili Sjeverni križ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92933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kraljica Leda od </a:t>
            </a:r>
            <a:r>
              <a:rPr lang="hr-HR" b="1" dirty="0" smtClean="0">
                <a:solidFill>
                  <a:schemeClr val="bg1"/>
                </a:solidFill>
              </a:rPr>
              <a:t>Sparte – ljubavnica Zeusa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https://astrologyking.com/wp-content/uploads/constellation-aquila-960x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158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Prstenasta maglica M57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2019-10-03T08:20:17Z</dcterms:created>
  <dcterms:modified xsi:type="dcterms:W3CDTF">2019-10-03T10:53:24Z</dcterms:modified>
</cp:coreProperties>
</file>