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9847-6F07-4DF1-A0A5-4526D6340179}" type="datetimeFigureOut">
              <a:rPr lang="sr-Latn-CS" smtClean="0"/>
              <a:pPr/>
              <a:t>26.9.2019.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9662-2305-4ED9-B901-08951B71D5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9847-6F07-4DF1-A0A5-4526D6340179}" type="datetimeFigureOut">
              <a:rPr lang="sr-Latn-CS" smtClean="0"/>
              <a:pPr/>
              <a:t>26.9.2019.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9662-2305-4ED9-B901-08951B71D5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9847-6F07-4DF1-A0A5-4526D6340179}" type="datetimeFigureOut">
              <a:rPr lang="sr-Latn-CS" smtClean="0"/>
              <a:pPr/>
              <a:t>26.9.2019.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9662-2305-4ED9-B901-08951B71D5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9847-6F07-4DF1-A0A5-4526D6340179}" type="datetimeFigureOut">
              <a:rPr lang="sr-Latn-CS" smtClean="0"/>
              <a:pPr/>
              <a:t>26.9.2019.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9662-2305-4ED9-B901-08951B71D5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9847-6F07-4DF1-A0A5-4526D6340179}" type="datetimeFigureOut">
              <a:rPr lang="sr-Latn-CS" smtClean="0"/>
              <a:pPr/>
              <a:t>26.9.2019.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9662-2305-4ED9-B901-08951B71D5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9847-6F07-4DF1-A0A5-4526D6340179}" type="datetimeFigureOut">
              <a:rPr lang="sr-Latn-CS" smtClean="0"/>
              <a:pPr/>
              <a:t>26.9.2019.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9662-2305-4ED9-B901-08951B71D5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9847-6F07-4DF1-A0A5-4526D6340179}" type="datetimeFigureOut">
              <a:rPr lang="sr-Latn-CS" smtClean="0"/>
              <a:pPr/>
              <a:t>26.9.2019.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9662-2305-4ED9-B901-08951B71D5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9847-6F07-4DF1-A0A5-4526D6340179}" type="datetimeFigureOut">
              <a:rPr lang="sr-Latn-CS" smtClean="0"/>
              <a:pPr/>
              <a:t>26.9.2019.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9662-2305-4ED9-B901-08951B71D5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9847-6F07-4DF1-A0A5-4526D6340179}" type="datetimeFigureOut">
              <a:rPr lang="sr-Latn-CS" smtClean="0"/>
              <a:pPr/>
              <a:t>26.9.2019.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9662-2305-4ED9-B901-08951B71D5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9847-6F07-4DF1-A0A5-4526D6340179}" type="datetimeFigureOut">
              <a:rPr lang="sr-Latn-CS" smtClean="0"/>
              <a:pPr/>
              <a:t>26.9.2019.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9662-2305-4ED9-B901-08951B71D5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9847-6F07-4DF1-A0A5-4526D6340179}" type="datetimeFigureOut">
              <a:rPr lang="sr-Latn-CS" smtClean="0"/>
              <a:pPr/>
              <a:t>26.9.2019.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9662-2305-4ED9-B901-08951B71D5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C9847-6F07-4DF1-A0A5-4526D6340179}" type="datetimeFigureOut">
              <a:rPr lang="sr-Latn-CS" smtClean="0"/>
              <a:pPr/>
              <a:t>26.9.2019.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D9662-2305-4ED9-B901-08951B71D55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8" name="Picture 4" descr="http://eskola.zvjezdarnica.hr/wp-content/uploads/2010/01/image00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72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85852" y="285728"/>
            <a:ext cx="700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bg1"/>
                </a:solidFill>
              </a:rPr>
              <a:t>CIRKUMPOLARNA ZVIJEŽĐA</a:t>
            </a:r>
            <a:endParaRPr lang="hr-HR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6143644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>
                <a:solidFill>
                  <a:schemeClr val="bg1"/>
                </a:solidFill>
              </a:rPr>
              <a:t>Iz naših krajeva se uvijek vide nad obzorom (horizontom)</a:t>
            </a:r>
            <a:endParaRPr lang="hr-H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21506" name="Picture 2" descr="Slikovni rezultat za Å¾irafa zvijeÅ¾Ä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Veliki medvjed (Ursa Major, UMa)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 descr="Slikovni rezultat za veliki medvj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71407" cy="54292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71736" y="500063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</a:t>
            </a:r>
            <a:r>
              <a:rPr lang="el-GR" dirty="0" smtClean="0"/>
              <a:t>(ε </a:t>
            </a:r>
            <a:r>
              <a:rPr lang="hr-HR" dirty="0" smtClean="0"/>
              <a:t>UMa)</a:t>
            </a: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7572396" y="264318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</a:t>
            </a:r>
            <a:r>
              <a:rPr lang="el-GR" dirty="0" smtClean="0"/>
              <a:t>(α </a:t>
            </a:r>
            <a:r>
              <a:rPr lang="hr-HR" dirty="0" smtClean="0"/>
              <a:t>UMa)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Mali medvjed (Ursa Minor, UMi)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5362" name="Picture 2" descr="Slikovni rezultat za mali medvj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9144000" cy="52863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929190" y="50720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Kohab</a:t>
            </a:r>
            <a:endParaRPr lang="hr-H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14678" y="557214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Pherkad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Cefej (Cepheus, Cep)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7429520" y="5572140"/>
            <a:ext cx="171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Alderamin</a:t>
            </a:r>
            <a:endParaRPr lang="hr-H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29388" y="4071942"/>
            <a:ext cx="171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Alphirk</a:t>
            </a:r>
            <a:endParaRPr lang="hr-HR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71868" y="3429000"/>
            <a:ext cx="171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Alrai</a:t>
            </a:r>
            <a:endParaRPr lang="hr-HR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86314" y="628652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Cefeida</a:t>
            </a:r>
            <a:endParaRPr lang="hr-HR" b="1" dirty="0"/>
          </a:p>
        </p:txBody>
      </p:sp>
      <p:pic>
        <p:nvPicPr>
          <p:cNvPr id="6146" name="Picture 2" descr="Slikovni rezultat za cefe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4000" cy="578645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57818" y="3929066"/>
            <a:ext cx="171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Alphirk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43504" y="1714488"/>
            <a:ext cx="171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Alrai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28860" y="442913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Cefeida</a:t>
            </a:r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TextBox 4"/>
          <p:cNvSpPr txBox="1"/>
          <p:nvPr/>
        </p:nvSpPr>
        <p:spPr>
          <a:xfrm>
            <a:off x="4572000" y="4714884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Šedar</a:t>
            </a:r>
            <a:endParaRPr lang="hr-HR" sz="2000" b="1" dirty="0"/>
          </a:p>
        </p:txBody>
      </p:sp>
      <p:pic>
        <p:nvPicPr>
          <p:cNvPr id="5122" name="Picture 2" descr="Povezana sl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44000" cy="5425120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Kasiopeja (Cassiopeia, Cas)</a:t>
            </a:r>
            <a:endParaRPr kumimoji="0" lang="hr-H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22532" name="Picture 4" descr="Slikovni rezultat za kasiopej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714480" y="350043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Ruchbach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6512" y="385762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Pach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9124" y="521495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Shedar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0496" y="257174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Cih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8662" y="100010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Segin</a:t>
            </a:r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Zmaj (Draco, Dra)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18434" name="Picture 2" descr="Slikovni rezultat za zmaj zvijeÅ¾Ä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85852" y="6215083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Etamin</a:t>
            </a:r>
            <a:endParaRPr lang="hr-HR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715272" y="457200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Thuban</a:t>
            </a:r>
            <a:endParaRPr lang="hr-HR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643174" y="621508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Alwaid</a:t>
            </a:r>
            <a:endParaRPr lang="hr-HR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14348" y="421481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Nodus</a:t>
            </a:r>
            <a:endParaRPr lang="hr-H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Ris (Lynx, Lyn)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19458" name="Picture 2" descr="Slikovni rezultat za ris zvijeÅ¾Ä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5500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Žirafa (Camelopardalis, Cam)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pic>
        <p:nvPicPr>
          <p:cNvPr id="20484" name="Picture 4" descr="Camelopardal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4929190" cy="5520695"/>
          </a:xfrm>
          <a:prstGeom prst="rect">
            <a:avLst/>
          </a:prstGeom>
          <a:noFill/>
        </p:spPr>
      </p:pic>
      <p:pic>
        <p:nvPicPr>
          <p:cNvPr id="20486" name="Picture 6" descr="Slikovni rezultat za Å¾irafa zvijeÅ¾Ä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285860"/>
            <a:ext cx="4132382" cy="53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88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Veliki medvjed (Ursa Major, UMa)</vt:lpstr>
      <vt:lpstr>Mali medvjed (Ursa Minor, UMi)</vt:lpstr>
      <vt:lpstr>Cefej (Cepheus, Cep)</vt:lpstr>
      <vt:lpstr>Slide 5</vt:lpstr>
      <vt:lpstr>Slide 6</vt:lpstr>
      <vt:lpstr>Zmaj (Draco, Dra)</vt:lpstr>
      <vt:lpstr>Ris (Lynx, Lyn)</vt:lpstr>
      <vt:lpstr>Žirafa (Camelopardalis, Cam)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3</cp:revision>
  <dcterms:created xsi:type="dcterms:W3CDTF">2018-11-15T09:57:11Z</dcterms:created>
  <dcterms:modified xsi:type="dcterms:W3CDTF">2019-09-26T15:47:37Z</dcterms:modified>
</cp:coreProperties>
</file>