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489" r:id="rId3"/>
    <p:sldId id="525" r:id="rId4"/>
    <p:sldId id="610" r:id="rId5"/>
    <p:sldId id="537" r:id="rId6"/>
    <p:sldId id="546" r:id="rId7"/>
    <p:sldId id="543" r:id="rId8"/>
    <p:sldId id="589" r:id="rId9"/>
    <p:sldId id="586" r:id="rId10"/>
    <p:sldId id="553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niša Siladić" userId="13a772844073d552" providerId="LiveId" clId="{D598481F-44FF-467A-BB03-23678532DD8E}"/>
    <pc:docChg chg="modSld">
      <pc:chgData name="Siniša Siladić" userId="13a772844073d552" providerId="LiveId" clId="{D598481F-44FF-467A-BB03-23678532DD8E}" dt="2018-08-24T09:57:57.275" v="10"/>
      <pc:docMkLst>
        <pc:docMk/>
      </pc:docMkLst>
      <pc:sldChg chg="modSp">
        <pc:chgData name="Siniša Siladić" userId="13a772844073d552" providerId="LiveId" clId="{D598481F-44FF-467A-BB03-23678532DD8E}" dt="2018-08-24T09:54:35.275" v="0"/>
        <pc:sldMkLst>
          <pc:docMk/>
          <pc:sldMk cId="2791229936" sldId="489"/>
        </pc:sldMkLst>
        <pc:graphicFrameChg chg="mod">
          <ac:chgData name="Siniša Siladić" userId="13a772844073d552" providerId="LiveId" clId="{D598481F-44FF-467A-BB03-23678532DD8E}" dt="2018-08-24T09:54:35.275" v="0"/>
          <ac:graphicFrameMkLst>
            <pc:docMk/>
            <pc:sldMk cId="2791229936" sldId="489"/>
            <ac:graphicFrameMk id="2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4:59.916" v="1"/>
        <pc:sldMkLst>
          <pc:docMk/>
          <pc:sldMk cId="1711532580" sldId="525"/>
        </pc:sldMkLst>
        <pc:graphicFrameChg chg="mod">
          <ac:chgData name="Siniša Siladić" userId="13a772844073d552" providerId="LiveId" clId="{D598481F-44FF-467A-BB03-23678532DD8E}" dt="2018-08-24T09:54:59.916" v="1"/>
          <ac:graphicFrameMkLst>
            <pc:docMk/>
            <pc:sldMk cId="1711532580" sldId="525"/>
            <ac:graphicFrameMk id="6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5:39.400" v="3"/>
        <pc:sldMkLst>
          <pc:docMk/>
          <pc:sldMk cId="2632295710" sldId="537"/>
        </pc:sldMkLst>
        <pc:graphicFrameChg chg="mod">
          <ac:chgData name="Siniša Siladić" userId="13a772844073d552" providerId="LiveId" clId="{D598481F-44FF-467A-BB03-23678532DD8E}" dt="2018-08-24T09:55:39.400" v="3"/>
          <ac:graphicFrameMkLst>
            <pc:docMk/>
            <pc:sldMk cId="2632295710" sldId="537"/>
            <ac:graphicFrameMk id="6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6:19.666" v="5"/>
        <pc:sldMkLst>
          <pc:docMk/>
          <pc:sldMk cId="239540409" sldId="543"/>
        </pc:sldMkLst>
        <pc:graphicFrameChg chg="mod">
          <ac:chgData name="Siniša Siladić" userId="13a772844073d552" providerId="LiveId" clId="{D598481F-44FF-467A-BB03-23678532DD8E}" dt="2018-08-24T09:56:19.666" v="5"/>
          <ac:graphicFrameMkLst>
            <pc:docMk/>
            <pc:sldMk cId="239540409" sldId="543"/>
            <ac:graphicFrameMk id="6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6:01.087" v="4"/>
        <pc:sldMkLst>
          <pc:docMk/>
          <pc:sldMk cId="4285357380" sldId="546"/>
        </pc:sldMkLst>
        <pc:graphicFrameChg chg="mod">
          <ac:chgData name="Siniša Siladić" userId="13a772844073d552" providerId="LiveId" clId="{D598481F-44FF-467A-BB03-23678532DD8E}" dt="2018-08-24T09:56:01.087" v="4"/>
          <ac:graphicFrameMkLst>
            <pc:docMk/>
            <pc:sldMk cId="4285357380" sldId="546"/>
            <ac:graphicFrameMk id="6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7:57.275" v="10"/>
        <pc:sldMkLst>
          <pc:docMk/>
          <pc:sldMk cId="4093207590" sldId="553"/>
        </pc:sldMkLst>
        <pc:graphicFrameChg chg="mod">
          <ac:chgData name="Siniša Siladić" userId="13a772844073d552" providerId="LiveId" clId="{D598481F-44FF-467A-BB03-23678532DD8E}" dt="2018-08-24T09:57:30.540" v="8"/>
          <ac:graphicFrameMkLst>
            <pc:docMk/>
            <pc:sldMk cId="4093207590" sldId="553"/>
            <ac:graphicFrameMk id="7" creationId="{00000000-0000-0000-0000-000000000000}"/>
          </ac:graphicFrameMkLst>
        </pc:graphicFrameChg>
        <pc:graphicFrameChg chg="mod">
          <ac:chgData name="Siniša Siladić" userId="13a772844073d552" providerId="LiveId" clId="{D598481F-44FF-467A-BB03-23678532DD8E}" dt="2018-08-24T09:57:43.478" v="9"/>
          <ac:graphicFrameMkLst>
            <pc:docMk/>
            <pc:sldMk cId="4093207590" sldId="553"/>
            <ac:graphicFrameMk id="8" creationId="{00000000-0000-0000-0000-000000000000}"/>
          </ac:graphicFrameMkLst>
        </pc:graphicFrameChg>
        <pc:graphicFrameChg chg="mod">
          <ac:chgData name="Siniša Siladić" userId="13a772844073d552" providerId="LiveId" clId="{D598481F-44FF-467A-BB03-23678532DD8E}" dt="2018-08-24T09:57:57.275" v="10"/>
          <ac:graphicFrameMkLst>
            <pc:docMk/>
            <pc:sldMk cId="4093207590" sldId="553"/>
            <ac:graphicFrameMk id="9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7:12.712" v="7"/>
        <pc:sldMkLst>
          <pc:docMk/>
          <pc:sldMk cId="3553492690" sldId="586"/>
        </pc:sldMkLst>
        <pc:graphicFrameChg chg="mod">
          <ac:chgData name="Siniša Siladić" userId="13a772844073d552" providerId="LiveId" clId="{D598481F-44FF-467A-BB03-23678532DD8E}" dt="2018-08-24T09:57:12.712" v="7"/>
          <ac:graphicFrameMkLst>
            <pc:docMk/>
            <pc:sldMk cId="3553492690" sldId="586"/>
            <ac:graphicFrameMk id="6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6:48.306" v="6"/>
        <pc:sldMkLst>
          <pc:docMk/>
          <pc:sldMk cId="3861921437" sldId="589"/>
        </pc:sldMkLst>
        <pc:graphicFrameChg chg="mod">
          <ac:chgData name="Siniša Siladić" userId="13a772844073d552" providerId="LiveId" clId="{D598481F-44FF-467A-BB03-23678532DD8E}" dt="2018-08-24T09:56:48.306" v="6"/>
          <ac:graphicFrameMkLst>
            <pc:docMk/>
            <pc:sldMk cId="3861921437" sldId="589"/>
            <ac:graphicFrameMk id="7" creationId="{00000000-0000-0000-0000-000000000000}"/>
          </ac:graphicFrameMkLst>
        </pc:graphicFrameChg>
      </pc:sldChg>
      <pc:sldChg chg="modSp">
        <pc:chgData name="Siniša Siladić" userId="13a772844073d552" providerId="LiveId" clId="{D598481F-44FF-467A-BB03-23678532DD8E}" dt="2018-08-24T09:55:20.603" v="2"/>
        <pc:sldMkLst>
          <pc:docMk/>
          <pc:sldMk cId="681092794" sldId="610"/>
        </pc:sldMkLst>
        <pc:graphicFrameChg chg="mod">
          <ac:chgData name="Siniša Siladić" userId="13a772844073d552" providerId="LiveId" clId="{D598481F-44FF-467A-BB03-23678532DD8E}" dt="2018-08-24T09:55:20.603" v="2"/>
          <ac:graphicFrameMkLst>
            <pc:docMk/>
            <pc:sldMk cId="681092794" sldId="610"/>
            <ac:graphicFrameMk id="3" creationId="{00000000-0000-0000-0000-000000000000}"/>
          </ac:graphicFrameMkLst>
        </pc:graphicFrame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>
            <a:extLst>
              <a:ext uri="{FF2B5EF4-FFF2-40B4-BE49-F238E27FC236}">
                <a16:creationId xmlns:a16="http://schemas.microsoft.com/office/drawing/2014/main" id="{232E0366-B004-478B-872B-C6CE7A6931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7712EE8A-7017-4CF0-BBBD-7D15312BE92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7E7722-4A42-4288-95F0-C1140D73CCD6}" type="datetimeFigureOut">
              <a:rPr lang="hr-HR" smtClean="0"/>
              <a:t>24.8.2018.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6CE7F2B4-CEE9-4596-9F3B-E7AD85E5D07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2FCCBC60-3446-4BFD-8369-056F9156C81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80197-8EB1-48E1-8A1C-9F1C5DFD4645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182994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C4B96E-3FF0-4037-9622-665951DB190D}" type="datetimeFigureOut">
              <a:rPr lang="hr-HR" smtClean="0"/>
              <a:t>24.8.2018.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9A5E06-8780-4E5E-B46A-A57715ADC45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402478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5680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FD70F48-4626-4CAE-836B-7DEC8292E5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A247CD1-9202-4D5D-9294-F331ADD5B7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E39C6D8E-6097-473D-B934-BB2C65397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5F19-A637-462F-9729-D759BA124C55}" type="datetime1">
              <a:rPr lang="hr-HR" smtClean="0"/>
              <a:t>24.8.2018.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07C86902-ABD0-4DB4-88FD-33A3F9404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4D8BFF5-2D0D-48E1-B5D0-B6738E241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94316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77507A7-374E-40DF-9FEC-40F8ED028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407ABD6C-B19B-4A30-BF08-431371AF8D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E55586E-11CF-4E3C-9412-DC1633A7F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E2D30-B011-4010-8EF2-81A40CA9A81F}" type="datetime1">
              <a:rPr lang="hr-HR" smtClean="0"/>
              <a:t>24.8.2018.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DB365639-7632-45CE-95D5-10D3219CC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43D3600-AF41-4177-905F-26F4EB171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9894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75657EC4-539D-46BA-B9BD-CA75482DE8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66AFCF03-A8F2-4FFD-B038-20BB5447A9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C7EDD70-DD2E-4C73-AA90-5C09C924C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BAC1-B95C-441F-ADAA-77972439DBEA}" type="datetime1">
              <a:rPr lang="hr-HR" smtClean="0"/>
              <a:t>24.8.2018.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FC093070-440A-4EC1-9AE7-0833FC4E9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A3956B6-1253-4A0A-8BF9-6314F1385F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51544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ilagođeni izgled">
    <p:bg>
      <p:bgPr>
        <a:solidFill>
          <a:srgbClr val="2125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defRPr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7" name="Rezervirano mjesto teksta 6"/>
          <p:cNvSpPr>
            <a:spLocks noGrp="1"/>
          </p:cNvSpPr>
          <p:nvPr>
            <p:ph type="body" sz="quarter" idx="13"/>
          </p:nvPr>
        </p:nvSpPr>
        <p:spPr>
          <a:xfrm>
            <a:off x="571461" y="1643051"/>
            <a:ext cx="11144328" cy="4071937"/>
          </a:xfrm>
        </p:spPr>
        <p:txBody>
          <a:bodyPr/>
          <a:lstStyle>
            <a:lvl1pPr>
              <a:buClr>
                <a:srgbClr val="F5B32F"/>
              </a:buCl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Clr>
                <a:srgbClr val="F5B32F"/>
              </a:buCl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buClr>
                <a:srgbClr val="DF980B"/>
              </a:buCl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buClr>
                <a:srgbClr val="DF980B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buClr>
                <a:srgbClr val="DF980B"/>
              </a:buCl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4"/>
          </p:nvPr>
        </p:nvSpPr>
        <p:spPr>
          <a:xfrm>
            <a:off x="285751" y="6357939"/>
            <a:ext cx="1682749" cy="280987"/>
          </a:xfrm>
        </p:spPr>
        <p:txBody>
          <a:bodyPr/>
          <a:lstStyle>
            <a:lvl1pPr>
              <a:defRPr b="1" smtClean="0">
                <a:solidFill>
                  <a:srgbClr val="DF980B"/>
                </a:solidFill>
              </a:defRPr>
            </a:lvl1pPr>
          </a:lstStyle>
          <a:p>
            <a:pPr>
              <a:defRPr/>
            </a:pPr>
            <a:r>
              <a:rPr lang="hr-HR"/>
              <a:t>Sanda, 2015.</a:t>
            </a:r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 smtClean="0">
                <a:solidFill>
                  <a:srgbClr val="FFC000"/>
                </a:solidFill>
              </a:defRPr>
            </a:lvl1pPr>
          </a:lstStyle>
          <a:p>
            <a:pPr>
              <a:defRPr/>
            </a:pPr>
            <a:fld id="{9E7670B7-DB46-40A7-8D14-421785D9D3B0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36574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9CBEC31-F7DD-409F-93DE-512ED8334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8433491F-890D-486E-9578-21477506C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B654CC6C-B0FA-48FF-838D-E6B7E243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43FAB-DFF2-4FAC-A892-14741423987D}" type="datetime1">
              <a:rPr lang="hr-HR" smtClean="0"/>
              <a:t>24.8.2018.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DA36084-2C2B-4FEC-93FB-D3692520E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17FE6145-26B4-4CD5-BAC5-FD3A5E486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678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E1ACD5E-3DBB-44D9-9C3B-37DEE3BB0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1100B0F7-920F-48FD-8D87-1E008409A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A357089-208C-454A-96D7-2E0CD9DB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C1710-D696-40DC-9768-EDE322F11A07}" type="datetime1">
              <a:rPr lang="hr-HR" smtClean="0"/>
              <a:t>24.8.2018.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BE05D8C-A5B4-4E72-91C2-B7752C4DE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601F266-ADA8-4388-9EE2-C80CD0E34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7391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85C7C81-AB21-4661-9FEA-21048D205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4ADE2EF-AD81-412B-AA05-48130AFB6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79FA192A-BB94-4CD1-BB44-4CD90FC81B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A8308C3A-451D-4343-ABF3-745DD5BB8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3387-9FC2-44BB-9B28-42AB96237D85}" type="datetime1">
              <a:rPr lang="hr-HR" smtClean="0"/>
              <a:t>24.8.2018.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B8B236CD-8D75-4970-99C6-7DDACE987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8FE21EA-7478-46AA-A365-0B50A39A0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7462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789D2EC4-4D54-4518-9134-8087D6E6E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6598E731-4462-4246-912B-D7E7CF8C8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BCE76C49-5D0D-462D-874F-8E22EBAFE4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114D9D39-A9A4-4953-A4A6-F51444474B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27BA86B3-BD3E-4179-A2FF-82D94F3A68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76752077-EF45-46D0-8227-8BEAC0738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9CB40-09F0-4BE1-96B1-F414AD6F78C6}" type="datetime1">
              <a:rPr lang="hr-HR" smtClean="0"/>
              <a:t>24.8.2018.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86425B8B-A112-4256-ACC6-7FACA4880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6709BFC0-5504-416F-A519-B232BE426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09932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1E7EE07-6C41-420E-842B-656EE0C75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A76381A2-6EBD-4F22-AA7D-C52191C82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14E6A-0BCE-4E9A-98ED-6E68672B056A}" type="datetime1">
              <a:rPr lang="hr-HR" smtClean="0"/>
              <a:t>24.8.2018.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BC55DDEF-A902-4285-8B86-084C2E2AE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43E239CB-41A0-4A14-BBFF-5B98377A9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5986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E4D863D4-59BE-44B1-9C33-7A9EA5B263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03B6-7A41-4360-BF14-9988BFE97912}" type="datetime1">
              <a:rPr lang="hr-HR" smtClean="0"/>
              <a:t>24.8.2018.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DF8577A2-8D20-4FD0-BE0E-77EE6A66B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27AAF75B-5FB8-4BF9-B9B2-641F99A05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6604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D5FD8E35-6D3A-4AEF-B604-2DD215A5E9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DE8B8D3F-D0CD-4B49-A729-905BA3372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2B5F08C2-B8D0-41BA-B848-CC8FC0D053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6C62F809-9983-4210-8339-B483F2381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8B327-775B-4783-BFF8-F93F5901CE3A}" type="datetime1">
              <a:rPr lang="hr-HR" smtClean="0"/>
              <a:t>24.8.2018.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6F33D3A7-666B-4DDC-9FE0-1809D0258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52EFB351-B39B-4F81-9873-ACAB12C8A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34177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9F41347-AEF7-46E5-93CE-BE3BB0201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0168F099-C90E-4D78-9CBA-3678B98D07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80EC3869-6AFD-4C42-8A21-C265A6A921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Uredite stilove teksta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5E5CBF61-D9CB-483E-BF47-F01E2B6EE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E8D6C-8FA7-43C1-BE96-AD4A7FFF02C6}" type="datetime1">
              <a:rPr lang="hr-HR" smtClean="0"/>
              <a:t>24.8.2018.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1A767CA5-CD34-4FE7-AD8E-F918098BA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/>
              <a:t>Sanda, 2015.</a:t>
            </a:r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D15895D3-89F2-4712-8E13-5B4EE886F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3449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B3BBB81D-E33D-477C-A7F3-FA170822D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0140CC25-61B8-4AF2-8C60-152708B0C3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Uredite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09E784E1-C2D8-4995-BBE3-723AD4E168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F0A95-21BE-4FD8-BD22-F238CA88912D}" type="datetime1">
              <a:rPr lang="hr-HR" smtClean="0"/>
              <a:t>24.8.2018.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C5429141-EA4B-4189-9018-6ACEE2965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/>
              <a:t>Sanda, 2015.</a:t>
            </a:r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8E1B459-E1B1-410C-BBED-8F5F68E0F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8877B-E11B-4F83-A061-F8DC47DC439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8952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3DA7888-A9EA-4AD0-8D6F-BC59A680DB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/>
              <a:t>MEDO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4162F73F-C55D-4717-AB85-39BF3F49C09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hr-HR" sz="1600" dirty="0"/>
              <a:t>VJEŽBA</a:t>
            </a:r>
          </a:p>
        </p:txBody>
      </p:sp>
    </p:spTree>
    <p:extLst>
      <p:ext uri="{BB962C8B-B14F-4D97-AF65-F5344CB8AC3E}">
        <p14:creationId xmlns:p14="http://schemas.microsoft.com/office/powerpoint/2010/main" val="2808770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967269"/>
              </p:ext>
            </p:extLst>
          </p:nvPr>
        </p:nvGraphicFramePr>
        <p:xfrm>
          <a:off x="1524001" y="1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Presentation" r:id="rId3" imgW="4369423" imgH="3276698" progId="PowerPoint.Show.12">
                  <p:embed/>
                </p:oleObj>
              </mc:Choice>
              <mc:Fallback>
                <p:oleObj name="Presentation" r:id="rId3" imgW="4369423" imgH="3276698" progId="PowerPoint.Show.12">
                  <p:embed/>
                  <p:pic>
                    <p:nvPicPr>
                      <p:cNvPr id="7" name="Objekt 6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1" y="1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38482"/>
              </p:ext>
            </p:extLst>
          </p:nvPr>
        </p:nvGraphicFramePr>
        <p:xfrm>
          <a:off x="3810001" y="1714501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Presentation" r:id="rId5" imgW="4320582" imgH="3240047" progId="PowerPoint.Show.12">
                  <p:embed/>
                </p:oleObj>
              </mc:Choice>
              <mc:Fallback>
                <p:oleObj name="Presentation" r:id="rId5" imgW="4320582" imgH="3240047" progId="PowerPoint.Show.12">
                  <p:embed/>
                  <p:pic>
                    <p:nvPicPr>
                      <p:cNvPr id="8" name="Objekt 7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1" y="1714501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6808580"/>
              </p:ext>
            </p:extLst>
          </p:nvPr>
        </p:nvGraphicFramePr>
        <p:xfrm>
          <a:off x="6097588" y="3430588"/>
          <a:ext cx="4570413" cy="342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Presentation" r:id="rId7" imgW="4313041" imgH="3233939" progId="PowerPoint.Show.12">
                  <p:embed/>
                </p:oleObj>
              </mc:Choice>
              <mc:Fallback>
                <p:oleObj name="Presentation" r:id="rId7" imgW="4313041" imgH="3233939" progId="PowerPoint.Show.12">
                  <p:embed/>
                  <p:pic>
                    <p:nvPicPr>
                      <p:cNvPr id="9" name="Objekt 8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97588" y="3430588"/>
                        <a:ext cx="4570413" cy="342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93207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hr-HR">
                <a:solidFill>
                  <a:schemeClr val="bg2"/>
                </a:solidFill>
              </a:rPr>
              <a:t>Dodavanje animacija- Animiraj</a:t>
            </a:r>
          </a:p>
        </p:txBody>
      </p:sp>
      <p:graphicFrame>
        <p:nvGraphicFramePr>
          <p:cNvPr id="2" name="Objekt 1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805336"/>
              </p:ext>
            </p:extLst>
          </p:nvPr>
        </p:nvGraphicFramePr>
        <p:xfrm>
          <a:off x="1524000" y="0"/>
          <a:ext cx="9144000" cy="685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esentation" r:id="rId4" imgW="4361522" imgH="3270590" progId="PowerPoint.Show.12">
                  <p:embed/>
                </p:oleObj>
              </mc:Choice>
              <mc:Fallback>
                <p:oleObj name="Presentation" r:id="rId4" imgW="4361522" imgH="3270590" progId="PowerPoint.Show.12">
                  <p:embed/>
                  <p:pic>
                    <p:nvPicPr>
                      <p:cNvPr id="2" name="Objekt 1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0" y="0"/>
                        <a:ext cx="9144000" cy="6857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1229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hr-HR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Objek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240659"/>
              </p:ext>
            </p:extLst>
          </p:nvPr>
        </p:nvGraphicFramePr>
        <p:xfrm>
          <a:off x="1535586" y="13529"/>
          <a:ext cx="9132415" cy="6848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esentation" r:id="rId3" imgW="4345002" imgH="3258373" progId="PowerPoint.Show.12">
                  <p:embed/>
                </p:oleObj>
              </mc:Choice>
              <mc:Fallback>
                <p:oleObj name="Presentation" r:id="rId3" imgW="4345002" imgH="3258373" progId="PowerPoint.Show.12">
                  <p:embed/>
                  <p:pic>
                    <p:nvPicPr>
                      <p:cNvPr id="6" name="Objekt 5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5586" y="13529"/>
                        <a:ext cx="9132415" cy="68485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11532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hr-HR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3" name="Objekt 2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675095"/>
              </p:ext>
            </p:extLst>
          </p:nvPr>
        </p:nvGraphicFramePr>
        <p:xfrm>
          <a:off x="1525468" y="7736"/>
          <a:ext cx="9142533" cy="6856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Presentation" r:id="rId3" imgW="4355417" imgH="3267356" progId="PowerPoint.Show.12">
                  <p:embed/>
                </p:oleObj>
              </mc:Choice>
              <mc:Fallback>
                <p:oleObj name="Presentation" r:id="rId3" imgW="4355417" imgH="3267356" progId="PowerPoint.Show.12">
                  <p:embed/>
                  <p:pic>
                    <p:nvPicPr>
                      <p:cNvPr id="3" name="Objekt 2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5468" y="7736"/>
                        <a:ext cx="9142533" cy="6856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1092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hr-HR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Objek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700407"/>
              </p:ext>
            </p:extLst>
          </p:nvPr>
        </p:nvGraphicFramePr>
        <p:xfrm>
          <a:off x="1524000" y="1944"/>
          <a:ext cx="9142468" cy="68560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Presentation" r:id="rId3" imgW="4352544" imgH="3264481" progId="PowerPoint.Show.12">
                  <p:embed/>
                </p:oleObj>
              </mc:Choice>
              <mc:Fallback>
                <p:oleObj name="Presentation" r:id="rId3" imgW="4352544" imgH="3264481" progId="PowerPoint.Show.12">
                  <p:embed/>
                  <p:pic>
                    <p:nvPicPr>
                      <p:cNvPr id="6" name="Objekt 5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1944"/>
                        <a:ext cx="9142468" cy="68560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32295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hr-HR"/>
          </a:p>
        </p:txBody>
      </p:sp>
      <p:graphicFrame>
        <p:nvGraphicFramePr>
          <p:cNvPr id="6" name="Objek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1599353"/>
              </p:ext>
            </p:extLst>
          </p:nvPr>
        </p:nvGraphicFramePr>
        <p:xfrm>
          <a:off x="1524000" y="0"/>
          <a:ext cx="9144000" cy="685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Presentation" r:id="rId3" imgW="4361522" imgH="3270590" progId="PowerPoint.Show.12">
                  <p:embed/>
                </p:oleObj>
              </mc:Choice>
              <mc:Fallback>
                <p:oleObj name="Presentation" r:id="rId3" imgW="4361522" imgH="3270590" progId="PowerPoint.Show.12">
                  <p:embed/>
                  <p:pic>
                    <p:nvPicPr>
                      <p:cNvPr id="6" name="Objekt 5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0" y="0"/>
                        <a:ext cx="9144000" cy="6857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5357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hr-HR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Objek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0178947"/>
              </p:ext>
            </p:extLst>
          </p:nvPr>
        </p:nvGraphicFramePr>
        <p:xfrm>
          <a:off x="1539986" y="0"/>
          <a:ext cx="9128014" cy="6845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Presentation" r:id="rId3" imgW="4361522" imgH="3270590" progId="PowerPoint.Show.12">
                  <p:embed/>
                </p:oleObj>
              </mc:Choice>
              <mc:Fallback>
                <p:oleObj name="Presentation" r:id="rId3" imgW="4361522" imgH="3270590" progId="PowerPoint.Show.12">
                  <p:embed/>
                  <p:pic>
                    <p:nvPicPr>
                      <p:cNvPr id="6" name="Objekt 5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9986" y="0"/>
                        <a:ext cx="9128014" cy="68452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540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7" name="Rezervirano mjesto sadržaja 6">
            <a:hlinkClick r:id="" action="ppaction://ole?verb=0"/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6034894"/>
              </p:ext>
            </p:extLst>
          </p:nvPr>
        </p:nvGraphicFramePr>
        <p:xfrm>
          <a:off x="1501775" y="0"/>
          <a:ext cx="9164638" cy="687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Presentation" r:id="rId3" imgW="4345002" imgH="3259810" progId="PowerPoint.Show.12">
                  <p:embed/>
                </p:oleObj>
              </mc:Choice>
              <mc:Fallback>
                <p:oleObj name="Presentation" r:id="rId3" imgW="4345002" imgH="3259810" progId="PowerPoint.Show.12">
                  <p:embed/>
                  <p:pic>
                    <p:nvPicPr>
                      <p:cNvPr id="7" name="Rezervirano mjesto sadržaja 6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01775" y="0"/>
                        <a:ext cx="9164638" cy="687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1921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hr-HR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Objekt 5">
            <a:hlinkClick r:id="" action="ppaction://ole?verb=0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385275"/>
              </p:ext>
            </p:extLst>
          </p:nvPr>
        </p:nvGraphicFramePr>
        <p:xfrm>
          <a:off x="1539472" y="0"/>
          <a:ext cx="9128528" cy="68456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Presentation" r:id="rId3" imgW="4361522" imgH="3270590" progId="PowerPoint.Show.12">
                  <p:embed/>
                </p:oleObj>
              </mc:Choice>
              <mc:Fallback>
                <p:oleObj name="Presentation" r:id="rId3" imgW="4361522" imgH="3270590" progId="PowerPoint.Show.12">
                  <p:embed/>
                  <p:pic>
                    <p:nvPicPr>
                      <p:cNvPr id="6" name="Objekt 5">
                        <a:hlinkClick r:id="" action="ppaction://ole?verb=0"/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39472" y="0"/>
                        <a:ext cx="9128528" cy="68456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34926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Izvorni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</Words>
  <Application>Microsoft Office PowerPoint</Application>
  <PresentationFormat>Široki zaslon</PresentationFormat>
  <Paragraphs>3</Paragraphs>
  <Slides>10</Slides>
  <Notes>1</Notes>
  <HiddenSlides>0</HiddenSlides>
  <MMClips>0</MMClips>
  <ScaleCrop>false</ScaleCrop>
  <HeadingPairs>
    <vt:vector size="8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Uloženi OLE poslužitelji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Tema sustava Office</vt:lpstr>
      <vt:lpstr>Prezentacija programa Microsoft PowerPoint</vt:lpstr>
      <vt:lpstr>MEDO</vt:lpstr>
      <vt:lpstr>Dodavanje animacija- Animiraj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MEDO</dc:title>
  <dc:creator>Siniša Siladić</dc:creator>
  <cp:lastModifiedBy>Siniša Siladić</cp:lastModifiedBy>
  <cp:revision>1</cp:revision>
  <dcterms:created xsi:type="dcterms:W3CDTF">2018-08-22T11:03:29Z</dcterms:created>
  <dcterms:modified xsi:type="dcterms:W3CDTF">2018-08-24T09:58:16Z</dcterms:modified>
</cp:coreProperties>
</file>