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6" r:id="rId2"/>
    <p:sldId id="267" r:id="rId3"/>
    <p:sldId id="269" r:id="rId4"/>
    <p:sldId id="270" r:id="rId5"/>
    <p:sldId id="272" r:id="rId6"/>
    <p:sldId id="271" r:id="rId7"/>
    <p:sldId id="276" r:id="rId8"/>
    <p:sldId id="273" r:id="rId9"/>
    <p:sldId id="274" r:id="rId10"/>
    <p:sldId id="275" r:id="rId11"/>
  </p:sldIdLst>
  <p:sldSz cx="9144000" cy="6858000" type="screen4x3"/>
  <p:notesSz cx="6858000" cy="9144000"/>
  <p:defaultTextStyle>
    <a:lvl1pPr marL="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r-HR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42" autoAdjust="0"/>
    <p:restoredTop sz="94660"/>
  </p:normalViewPr>
  <p:slideViewPr>
    <p:cSldViewPr>
      <p:cViewPr varScale="1">
        <p:scale>
          <a:sx n="114" d="100"/>
          <a:sy n="114" d="100"/>
        </p:scale>
        <p:origin x="159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hr-HR" sz="1200"/>
            </a:lvl1pPr>
            <a:extLst/>
          </a:lstStyle>
          <a:p>
            <a:endParaRPr lang="hr-HR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hr-HR" sz="1200"/>
            </a:lvl1pPr>
            <a:extLst/>
          </a:lstStyle>
          <a:p>
            <a:fld id="{6E7D018D-748F-47BF-843A-40349A141CAC}" type="datetimeFigureOut">
              <a:rPr lang="hr-HR" smtClean="0"/>
              <a:pPr/>
              <a:t>21.8.2018.</a:t>
            </a:fld>
            <a:endParaRPr lang="hr-HR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hr-HR" sz="1200"/>
            </a:lvl1pPr>
            <a:extLst/>
          </a:lstStyle>
          <a:p>
            <a:endParaRPr lang="hr-HR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hr-HR" sz="1200"/>
            </a:lvl1pPr>
            <a:extLst/>
          </a:lstStyle>
          <a:p>
            <a:fld id="{04AC5213-BACC-41AB-9B61-B40CF6C5296E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1594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hr-HR" sz="1200"/>
            </a:lvl1pPr>
            <a:extLst/>
          </a:lstStyle>
          <a:p>
            <a:endParaRPr lang="hr-HR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hr-HR" sz="1200"/>
            </a:lvl1pPr>
            <a:extLst/>
          </a:lstStyle>
          <a:p>
            <a:fld id="{23E9B8FB-2ABD-42C9-A6DA-A6789EAF441D}" type="datetimeFigureOut">
              <a:rPr lang="sr-Latn-RS"/>
              <a:pPr/>
              <a:t>21.8.2018.</a:t>
            </a:fld>
            <a:endParaRPr lang="hr-HR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hr-HR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hr-HR"/>
              <a:t>Pritisnite za uređivanje stilova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hr-HR" sz="1200"/>
            </a:lvl1pPr>
            <a:extLst/>
          </a:lstStyle>
          <a:p>
            <a:endParaRPr lang="hr-HR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hr-HR" sz="1200"/>
            </a:lvl1pPr>
            <a:extLst/>
          </a:lstStyle>
          <a:p>
            <a:fld id="{BE2A7042-DEED-4AA1-9E89-4A16B2572577}" type="slidenum">
              <a:rPr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680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hr-HR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hr-HR" smtClean="0"/>
              <a:pPr/>
              <a:t>1</a:t>
            </a:fld>
            <a:endParaRPr lang="hr-H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mot albu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hr-HR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hr-HR"/>
              <a:t>Pritisnite za dodavanje naslova foto albuma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04D1414B-7BBC-4988-855A-61D4C0298074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chemeClr val="bg1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/>
          <a:p>
            <a:endParaRPr kumimoji="0" lang="hr-HR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hr-HR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hr-HR"/>
              <a:t>Pritisnite za dodavanje datuma ili pojedinosti</a:t>
            </a:r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3 istovremeno - pejzaž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20E28A99-59F9-435E-B9F1-127750C30E40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3 istovremeno - kombinira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852972CB-0D9D-4612-9332-344D43431B31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4 istovremeno - portret s opis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 algn="r"/>
            <a:fld id="{CD2F332A-519A-4980-9DBD-68132403D234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4 istovremeno - pejzaž s opis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16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pPr algn="r"/>
            <a:fld id="{1FCEF672-86FF-445F-B08D-723E5E00CF9F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4 istovremeno - portret s velikim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28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/>
          <a:p>
            <a:pPr algn="r"/>
            <a:fld id="{1C499ADE-2BFB-4FF9-BD08-9AA24FF27BD1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4 istovremeno - 1 portret s 3 opi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pPr algn="r"/>
            <a:fld id="{62BD8CD9-CFF2-45D5-BEFD-C1C0DF1948B8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5 istovremeno - 3 pejzaža s 2 portr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/>
          <a:p>
            <a:pPr algn="r"/>
            <a:fld id="{59473D8F-11E2-4C4D-95F9-7F82EB450FDD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5 istovremeno - 2 pejzaža s 3 portre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 algn="r"/>
            <a:fld id="{92FA943B-5827-4483-8A89-0C2066D60665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vadr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hr-HR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A27854A4-A12F-4C04-9E28-9694CCDD78AB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2 istovremeno - kvadr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hr-HR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hr-HR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 algn="r"/>
            <a:fld id="{961EA60B-5967-4221-9463-A0EEA03FBD2E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jzaž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hr-HR" sz="2400" i="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6069EE63-7012-4237-BDB0-629D7F14C000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hr-HR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 algn="r"/>
            <a:fld id="{CADFBD3D-00A0-417A-8BE4-C7B83D02EC9D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hr-HR"/>
              <a:t>Kliknite da biste uredili stil naslova matrice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/>
              <a:t>Kliknite da biste uredili stilove teksta matrice</a:t>
            </a:r>
          </a:p>
          <a:p>
            <a:pPr lvl="1" eaLnBrk="1" latinLnBrk="0" hangingPunct="1"/>
            <a:r>
              <a:rPr lang="hr-HR"/>
              <a:t>Druga razina</a:t>
            </a:r>
          </a:p>
          <a:p>
            <a:pPr lvl="2" eaLnBrk="1" latinLnBrk="0" hangingPunct="1"/>
            <a:r>
              <a:rPr lang="hr-HR"/>
              <a:t>Treća razina</a:t>
            </a:r>
          </a:p>
          <a:p>
            <a:pPr lvl="3" eaLnBrk="1" latinLnBrk="0" hangingPunct="1"/>
            <a:r>
              <a:rPr lang="hr-HR"/>
              <a:t>Četvrta razina</a:t>
            </a:r>
          </a:p>
          <a:p>
            <a:pPr lvl="4" eaLnBrk="1" latinLnBrk="0" hangingPunct="1"/>
            <a:r>
              <a:rPr lang="hr-HR"/>
              <a:t>Peta razina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AB531-1CB9-492C-8CEE-448A10B5EB5B}" type="datetime1">
              <a:rPr kumimoji="0" lang="hr-HR" smtClean="0"/>
              <a:pPr/>
              <a:t>21.8.2018.</a:t>
            </a:fld>
            <a:endParaRPr kumimoji="0"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/>
              <a:pPr/>
              <a:t>‹#›</a:t>
            </a:fld>
            <a:endParaRPr kumimoji="0" lang="hr-H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3670-65FD-4C1C-BC4F-3D4C4962535F}" type="datetime1">
              <a:rPr kumimoji="0" lang="hr-HR" smtClean="0"/>
              <a:pPr/>
              <a:t>21.8.2018.</a:t>
            </a:fld>
            <a:endParaRPr kumimoji="0"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/>
              <a:pPr/>
              <a:t>‹#›</a:t>
            </a:fld>
            <a:endParaRPr kumimoji="0"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tre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fld id="{3DFC46FF-E168-4594-9627-21FB6501944F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ejzaž na punom zaslo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/>
          <a:p>
            <a:pPr marL="0" marR="0" indent="0" algn="ctr">
              <a:buFontTx/>
              <a:buNone/>
            </a:pPr>
            <a:r>
              <a:rPr kumimoji="0" lang="hr-HR" i="0"/>
              <a:t>Pritisnite ikonu za dodavanje slike preko cijele stranice</a:t>
            </a:r>
            <a:endParaRPr kumimoji="0" lang="hr-HR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r"/>
            <a:fld id="{31DB1948-B685-4E96-BAFB-2E4CD9408F01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djeljak albu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r-HR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r-HR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r-HR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hr-HR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hr-HR"/>
              <a:t>Pritisnite za dodavanje podnaslova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hr-HR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hr-HR"/>
              <a:t>Pritisnite za dodavanje naslova sekcije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pPr algn="r"/>
            <a:fld id="{42AED5B2-CAF5-45F2-8900-ABC5DC06C591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2 istovremeno - portret s opis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hr-HR" sz="18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hr-HR" sz="18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07BA4401-C9A1-4A22-B87D-DEEEC635A69B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2 istovremeno - pejzaž s opis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hr-HR" sz="18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hr-HR" sz="18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pPr algn="r"/>
            <a:fld id="{16FEF83F-60EB-4283-991C-29825F6AA315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2 istovremeno - kombinirano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hr-HR" sz="2000" i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316CA8AD-AB52-4D5D-8B70-05648C0E1511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ikaz 3 istovremeno - portret s opis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hr-HR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hr-HR"/>
              <a:t>Pritisnite ikonu za dodavanje slike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hr-HR" sz="20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hr-HR" sz="20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hr-HR" sz="2000" baseline="0"/>
            </a:lvl1pPr>
            <a:extLst/>
          </a:lstStyle>
          <a:p>
            <a:pPr lvl="0"/>
            <a:r>
              <a:rPr kumimoji="0" lang="hr-HR"/>
              <a:t>Pritisnite za dodavanje opisa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r-HR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 algn="r"/>
            <a:fld id="{9D84E245-816F-4B9F-933B-24203FC52A67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hr-HR">
                <a:solidFill>
                  <a:srgbClr val="FFFFFF"/>
                </a:solidFill>
              </a:rPr>
              <a:pPr/>
              <a:t>‹#›</a:t>
            </a:fld>
            <a:endParaRPr kumimoji="0" lang="hr-HR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kumimoji="0" lang="hr-HR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hr-H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pPr eaLnBrk="1" latinLnBrk="0" hangingPunct="1"/>
            <a:r>
              <a:rPr kumimoji="0" lang="hr-HR"/>
              <a:t>Kliknite da biste uredili stil naslova matrice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hr-HR"/>
              <a:t>Kliknite da biste uredili stilove teksta matrice</a:t>
            </a:r>
          </a:p>
          <a:p>
            <a:pPr lvl="1" eaLnBrk="1" latinLnBrk="0" hangingPunct="1"/>
            <a:r>
              <a:rPr kumimoji="0" lang="hr-HR"/>
              <a:t>Druga razina</a:t>
            </a:r>
          </a:p>
          <a:p>
            <a:pPr lvl="2" eaLnBrk="1" latinLnBrk="0" hangingPunct="1"/>
            <a:r>
              <a:rPr kumimoji="0" lang="hr-HR"/>
              <a:t>Treća razina</a:t>
            </a:r>
          </a:p>
          <a:p>
            <a:pPr lvl="3" eaLnBrk="1" latinLnBrk="0" hangingPunct="1"/>
            <a:r>
              <a:rPr kumimoji="0" lang="hr-HR"/>
              <a:t>Četvrta razina</a:t>
            </a:r>
          </a:p>
          <a:p>
            <a:pPr lvl="4" eaLnBrk="1" latinLnBrk="0" hangingPunct="1"/>
            <a:r>
              <a:rPr kumimoji="0" lang="hr-HR"/>
              <a:t>Peta razina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hr-HR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5F65750C-53CF-407A-B494-0C0154C57BAB}" type="datetime1">
              <a:rPr kumimoji="0" lang="hr-HR" smtClean="0">
                <a:solidFill>
                  <a:schemeClr val="bg1"/>
                </a:solidFill>
              </a:rPr>
              <a:pPr algn="r"/>
              <a:t>21.8.2018.</a:t>
            </a:fld>
            <a:endParaRPr kumimoji="0" lang="hr-HR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hr-HR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hr-HR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hr-HR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hr-HR">
                <a:solidFill>
                  <a:schemeClr val="bg1"/>
                </a:solidFill>
              </a:rPr>
              <a:pPr/>
              <a:t>‹#›</a:t>
            </a:fld>
            <a:endParaRPr kumimoji="0" lang="hr-HR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hf hdr="0" ftr="0" dt="0"/>
  <p:txStyles>
    <p:titleStyle>
      <a:lvl1pPr algn="ctr" rtl="0" eaLnBrk="1" latinLnBrk="0" hangingPunct="1">
        <a:spcBef>
          <a:spcPct val="0"/>
        </a:spcBef>
        <a:buNone/>
        <a:defRPr kumimoji="0" lang="hr-HR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hr-HR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hr-HR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hr-HR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hr-HR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hr-HR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hr-HR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hr-HR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hr-HR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hr-HR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hr-HR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hr-HR" dirty="0"/>
              <a:t>Vježba - </a:t>
            </a:r>
            <a:r>
              <a:rPr lang="hr-HR"/>
              <a:t>oblikovanje slike</a:t>
            </a:r>
            <a:endParaRPr lang="hr-HR" dirty="0"/>
          </a:p>
        </p:txBody>
      </p:sp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print"/>
          <a:srcRect l="6255" r="6255"/>
          <a:stretch>
            <a:fillRect/>
          </a:stretch>
        </p:blipFill>
        <p:spPr/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algn="ctr"/>
            <a:endParaRPr/>
          </a:p>
          <a:p>
            <a:pPr algn="ctr"/>
            <a:r>
              <a:t>PowerPoint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A4431D5-1B33-458B-8AFD-CECCB0FA18CB}" type="slidenum">
              <a:rPr kumimoji="0" lang="hr-HR" smtClean="0">
                <a:solidFill>
                  <a:schemeClr val="bg1"/>
                </a:solidFill>
              </a:rPr>
              <a:pPr/>
              <a:t>1</a:t>
            </a:fld>
            <a:endParaRPr kumimoji="0" lang="hr-HR"/>
          </a:p>
        </p:txBody>
      </p:sp>
      <p:pic>
        <p:nvPicPr>
          <p:cNvPr id="3" name="Vodena [Grabber &amp; Tomec Rmx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370818" y="5724251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 spd="med"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8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like 7" descr="1wall-butterfly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/>
          <a:stretch>
            <a:fillRect/>
          </a:stretch>
        </p:blipFill>
        <p:spPr/>
      </p:pic>
      <p:pic>
        <p:nvPicPr>
          <p:cNvPr id="9" name="Rezervirano mjesto slike 8" descr="1wall-butterfly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10" name="Rezervirano mjesto broja slajda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10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zervirano mjesto slike 5" descr="WRD_s4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t="2959" b="2959"/>
          <a:stretch>
            <a:fillRect/>
          </a:stretch>
        </p:blipFill>
        <p:spPr>
          <a:xfrm>
            <a:off x="428596" y="714356"/>
            <a:ext cx="3440140" cy="4586852"/>
          </a:xfrm>
        </p:spPr>
      </p:pic>
      <p:pic>
        <p:nvPicPr>
          <p:cNvPr id="11" name="Rezervirano mjesto slike 10" descr="WRD_s9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rcRect l="1852" r="1852"/>
          <a:stretch>
            <a:fillRect/>
          </a:stretch>
        </p:blipFill>
        <p:spPr>
          <a:xfrm>
            <a:off x="4143372" y="714356"/>
            <a:ext cx="4016375" cy="4575175"/>
          </a:xfrm>
        </p:spPr>
      </p:pic>
      <p:sp>
        <p:nvSpPr>
          <p:cNvPr id="12" name="Rezervirano mjesto broja slajda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2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Rezervirano mjesto slike 14" descr="5_slika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t="3" b="3"/>
          <a:stretch>
            <a:fillRect/>
          </a:stretch>
        </p:blipFill>
        <p:spPr/>
      </p:pic>
      <p:pic>
        <p:nvPicPr>
          <p:cNvPr id="16" name="Rezervirano mjesto slike 15" descr="5_slika.jpg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/>
          <a:srcRect t="68" b="68"/>
          <a:stretch>
            <a:fillRect/>
          </a:stretch>
        </p:blipFill>
        <p:spPr/>
      </p:pic>
      <p:pic>
        <p:nvPicPr>
          <p:cNvPr id="17" name="Rezervirano mjesto slike 16" descr="5_slika.jpg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/>
          <a:srcRect t="68" b="68"/>
          <a:stretch>
            <a:fillRect/>
          </a:stretch>
        </p:blipFill>
        <p:spPr/>
      </p:pic>
      <p:pic>
        <p:nvPicPr>
          <p:cNvPr id="18" name="Rezervirano mjesto slike 17" descr="5_slika.jpg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/>
          <a:srcRect t="68" b="68"/>
          <a:stretch>
            <a:fillRect/>
          </a:stretch>
        </p:blipFill>
        <p:spPr/>
      </p:pic>
      <p:sp>
        <p:nvSpPr>
          <p:cNvPr id="19" name="Rezervirano mjesto broja slajda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3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zervirano mjesto slike 9" descr="4_slika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l="5899" r="5899"/>
          <a:stretch>
            <a:fillRect/>
          </a:stretch>
        </p:blipFill>
        <p:spPr/>
      </p:pic>
      <p:pic>
        <p:nvPicPr>
          <p:cNvPr id="11" name="Rezervirano mjesto slike 10" descr="4_slika.jpg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/>
          <a:srcRect l="5842" r="5842"/>
          <a:stretch>
            <a:fillRect/>
          </a:stretch>
        </p:blipFill>
        <p:spPr/>
      </p:pic>
      <p:pic>
        <p:nvPicPr>
          <p:cNvPr id="12" name="Rezervirano mjesto slike 11" descr="4_slika.jpg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/>
          <a:srcRect l="5842" r="5842"/>
          <a:stretch>
            <a:fillRect/>
          </a:stretch>
        </p:blipFill>
        <p:spPr/>
      </p:pic>
      <p:pic>
        <p:nvPicPr>
          <p:cNvPr id="13" name="Rezervirano mjesto slike 12" descr="4_slika.jpg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/>
          <a:srcRect l="5842" r="5842"/>
          <a:stretch>
            <a:fillRect/>
          </a:stretch>
        </p:blipFill>
        <p:spPr/>
      </p:pic>
      <p:sp>
        <p:nvSpPr>
          <p:cNvPr id="14" name="Rezervirano mjesto broja slajda 13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4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zervirano mjesto slike 7" descr="2_slika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" y="1785938"/>
            <a:ext cx="2590800" cy="3454400"/>
          </a:xfrm>
        </p:spPr>
      </p:pic>
      <p:pic>
        <p:nvPicPr>
          <p:cNvPr id="9" name="Rezervirano mjesto slike 8" descr="2_slika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93560" y="1778681"/>
            <a:ext cx="2590800" cy="3454400"/>
          </a:xfrm>
        </p:spPr>
      </p:pic>
      <p:pic>
        <p:nvPicPr>
          <p:cNvPr id="10" name="Rezervirano mjesto slike 9" descr="2_slika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57875" y="1785938"/>
            <a:ext cx="2590800" cy="3454400"/>
          </a:xfrm>
        </p:spPr>
      </p:pic>
      <p:sp>
        <p:nvSpPr>
          <p:cNvPr id="5" name="Rezervirano mjesto broja slajda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5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zervirano mjesto broja slajda 10"/>
          <p:cNvSpPr>
            <a:spLocks noGrp="1"/>
          </p:cNvSpPr>
          <p:nvPr>
            <p:ph type="sldNum" sz="quarter" idx="17"/>
          </p:nvPr>
        </p:nvSpPr>
        <p:spPr>
          <a:xfrm rot="5400000">
            <a:off x="8270903" y="5873765"/>
            <a:ext cx="968375" cy="365125"/>
          </a:xfrm>
        </p:spPr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6</a:t>
            </a:fld>
            <a:endParaRPr kumimoji="0" lang="hr-HR" sz="2400" dirty="0"/>
          </a:p>
        </p:txBody>
      </p:sp>
      <p:pic>
        <p:nvPicPr>
          <p:cNvPr id="13" name="Rezervirano mjesto slike 12" descr="tz13.jpg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/>
          <a:srcRect l="21875" r="21875"/>
          <a:stretch>
            <a:fillRect/>
          </a:stretch>
        </p:blipFill>
        <p:spPr/>
      </p:pic>
      <p:pic>
        <p:nvPicPr>
          <p:cNvPr id="14" name="Rezervirano mjesto slike 12" descr="tz13.jpg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/>
          <a:srcRect l="21875" r="21875"/>
          <a:stretch>
            <a:fillRect/>
          </a:stretch>
        </p:blipFill>
        <p:spPr/>
      </p:pic>
      <p:pic>
        <p:nvPicPr>
          <p:cNvPr id="15" name="Rezervirano mjesto slike 12" descr="tz13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l="21875" r="21875"/>
          <a:stretch>
            <a:fillRect/>
          </a:stretch>
        </p:blipFill>
        <p:spPr/>
      </p:pic>
    </p:spTree>
  </p:cSld>
  <p:clrMapOvr>
    <a:masterClrMapping/>
  </p:clrMapOvr>
  <p:transition advTm="2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zervirano mjesto broja slajda 13"/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7</a:t>
            </a:fld>
            <a:endParaRPr kumimoji="0" lang="hr-HR" sz="2400" dirty="0"/>
          </a:p>
        </p:txBody>
      </p:sp>
      <p:pic>
        <p:nvPicPr>
          <p:cNvPr id="19" name="Rezervirano mjesto slike 18" descr="3_slika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t="184" b="184"/>
          <a:stretch>
            <a:fillRect/>
          </a:stretch>
        </p:blipFill>
        <p:spPr/>
      </p:pic>
      <p:pic>
        <p:nvPicPr>
          <p:cNvPr id="18" name="Rezervirano mjesto slike 17" descr="3_slika.jpg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/>
          <a:srcRect t="249" b="249"/>
          <a:stretch>
            <a:fillRect/>
          </a:stretch>
        </p:blipFill>
        <p:spPr/>
      </p:pic>
      <p:pic>
        <p:nvPicPr>
          <p:cNvPr id="17" name="Rezervirano mjesto slike 16" descr="3_slika.jpg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/>
          <a:srcRect t="249" b="249"/>
          <a:stretch>
            <a:fillRect/>
          </a:stretch>
        </p:blipFill>
        <p:spPr/>
      </p:pic>
      <p:pic>
        <p:nvPicPr>
          <p:cNvPr id="16" name="Rezervirano mjesto slike 15" descr="3_slika.jpg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/>
          <a:srcRect t="249" b="249"/>
          <a:stretch>
            <a:fillRect/>
          </a:stretch>
        </p:blipFill>
        <p:spPr/>
      </p:pic>
    </p:spTree>
  </p:cSld>
  <p:clrMapOvr>
    <a:masterClrMapping/>
  </p:clrMapOvr>
  <p:transition advTm="2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Rezervirano mjesto slike 8" descr="p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t="8358" b="8358"/>
          <a:stretch>
            <a:fillRect/>
          </a:stretch>
        </p:blipFill>
        <p:spPr>
          <a:xfrm>
            <a:off x="1000125" y="1085850"/>
            <a:ext cx="2857495" cy="3986213"/>
          </a:xfrm>
        </p:spPr>
      </p:pic>
      <p:pic>
        <p:nvPicPr>
          <p:cNvPr id="10" name="Rezervirano mjesto slike 9" descr="p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t="8045" b="8045"/>
          <a:stretch>
            <a:fillRect/>
          </a:stretch>
        </p:blipFill>
        <p:spPr>
          <a:xfrm>
            <a:off x="4500562" y="1142984"/>
            <a:ext cx="2857519" cy="3986212"/>
          </a:xfrm>
        </p:spPr>
      </p:pic>
      <p:sp>
        <p:nvSpPr>
          <p:cNvPr id="11" name="Rezervirano mjesto broja slajda 10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8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zervirano mjesto slike 5" descr="1muslim_woman.jpg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/>
          <a:srcRect l="2609" r="2609"/>
          <a:stretch>
            <a:fillRect/>
          </a:stretch>
        </p:blipFill>
        <p:spPr>
          <a:xfrm>
            <a:off x="1643063" y="1071563"/>
            <a:ext cx="2547937" cy="4057650"/>
          </a:xfrm>
        </p:spPr>
      </p:pic>
      <p:pic>
        <p:nvPicPr>
          <p:cNvPr id="7" name="Rezervirano mjesto slike 6" descr="1muslim_woman.jpg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/>
          <a:srcRect l="571" r="571"/>
          <a:stretch>
            <a:fillRect/>
          </a:stretch>
        </p:blipFill>
        <p:spPr>
          <a:xfrm>
            <a:off x="4343400" y="1085850"/>
            <a:ext cx="2657475" cy="4057650"/>
          </a:xfrm>
        </p:spPr>
      </p:pic>
      <p:sp>
        <p:nvSpPr>
          <p:cNvPr id="8" name="Rezervirano mjesto broja slajda 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A4431D5-1B33-458B-8AFD-CECCB0FA18CB}" type="slidenum">
              <a:rPr kumimoji="0" lang="hr-HR" sz="2400" smtClean="0">
                <a:solidFill>
                  <a:srgbClr val="FFFFFF"/>
                </a:solidFill>
              </a:rPr>
              <a:pPr/>
              <a:t>9</a:t>
            </a:fld>
            <a:endParaRPr kumimoji="0" lang="hr-HR" sz="2400" dirty="0"/>
          </a:p>
        </p:txBody>
      </p:sp>
    </p:spTree>
  </p:cSld>
  <p:clrMapOvr>
    <a:masterClrMapping/>
  </p:clrMapOvr>
  <p:transition advTm="2000"/>
</p:sld>
</file>

<file path=ppt/theme/theme1.xml><?xml version="1.0" encoding="utf-8"?>
<a:theme xmlns:a="http://schemas.openxmlformats.org/drawingml/2006/main" name="ContemporaryPhoto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ContemporaryPhotoAlbum</Template>
  <TotalTime>0</TotalTime>
  <Words>16</Words>
  <Application>Microsoft Office PowerPoint</Application>
  <PresentationFormat>Prikaz na zaslonu (4:3)</PresentationFormat>
  <Paragraphs>14</Paragraphs>
  <Slides>10</Slides>
  <Notes>1</Notes>
  <HiddenSlides>0</HiddenSlides>
  <MMClips>1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3" baseType="lpstr">
      <vt:lpstr>Arial</vt:lpstr>
      <vt:lpstr>Calibri</vt:lpstr>
      <vt:lpstr>ContemporaryPhotoAlbum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2009-04-15T15:23:40Z</dcterms:created>
  <dcterms:modified xsi:type="dcterms:W3CDTF">2018-08-21T16:51:13Z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1050</vt:i4>
  </property>
  <property fmtid="{D5CDD505-2E9C-101B-9397-08002B2CF9AE}" pid="3" name="_Version">
    <vt:lpwstr>12.0.4518</vt:lpwstr>
  </property>
</Properties>
</file>